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9"/>
  </p:notesMasterIdLst>
  <p:sldIdLst>
    <p:sldId id="256" r:id="rId2"/>
    <p:sldId id="257" r:id="rId3"/>
    <p:sldId id="258" r:id="rId4"/>
    <p:sldId id="259" r:id="rId5"/>
    <p:sldId id="260" r:id="rId6"/>
    <p:sldId id="261" r:id="rId7"/>
    <p:sldId id="262" r:id="rId8"/>
    <p:sldId id="279" r:id="rId9"/>
    <p:sldId id="280" r:id="rId10"/>
    <p:sldId id="281" r:id="rId11"/>
    <p:sldId id="282" r:id="rId12"/>
    <p:sldId id="283" r:id="rId13"/>
    <p:sldId id="284" r:id="rId14"/>
    <p:sldId id="285" r:id="rId15"/>
    <p:sldId id="286" r:id="rId16"/>
    <p:sldId id="263" r:id="rId17"/>
    <p:sldId id="267" r:id="rId18"/>
  </p:sldIdLst>
  <p:sldSz cx="18288000" cy="10287000"/>
  <p:notesSz cx="6858000" cy="9144000"/>
  <p:embeddedFontLst>
    <p:embeddedFont>
      <p:font typeface="Caveat Brush" panose="020F0502020204030204" pitchFamily="2" charset="0"/>
      <p:regular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554" autoAdjust="0"/>
  </p:normalViewPr>
  <p:slideViewPr>
    <p:cSldViewPr>
      <p:cViewPr varScale="1">
        <p:scale>
          <a:sx n="41" d="100"/>
          <a:sy n="41" d="100"/>
        </p:scale>
        <p:origin x="972" y="-1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BDAB26-FCE5-461D-8285-2FCC1D96581F}" type="datetimeFigureOut">
              <a:rPr lang="en-US" smtClean="0"/>
              <a:t>10/15/2024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40382A-F867-4C49-AB07-76638EDEB0FD}" type="slidenum">
              <a:rPr lang="en-US" smtClean="0"/>
              <a:t>‹#›</a:t>
            </a:fld>
            <a:endParaRPr lang="en-US"/>
          </a:p>
        </p:txBody>
      </p:sp>
    </p:spTree>
    <p:extLst>
      <p:ext uri="{BB962C8B-B14F-4D97-AF65-F5344CB8AC3E}">
        <p14:creationId xmlns:p14="http://schemas.microsoft.com/office/powerpoint/2010/main" val="3447473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40382A-F867-4C49-AB07-76638EDEB0FD}" type="slidenum">
              <a:rPr lang="en-US" smtClean="0"/>
              <a:t>2</a:t>
            </a:fld>
            <a:endParaRPr lang="en-US"/>
          </a:p>
        </p:txBody>
      </p:sp>
    </p:spTree>
    <p:extLst>
      <p:ext uri="{BB962C8B-B14F-4D97-AF65-F5344CB8AC3E}">
        <p14:creationId xmlns:p14="http://schemas.microsoft.com/office/powerpoint/2010/main" val="1655054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40382A-F867-4C49-AB07-76638EDEB0FD}" type="slidenum">
              <a:rPr lang="en-US" smtClean="0"/>
              <a:t>7</a:t>
            </a:fld>
            <a:endParaRPr lang="en-US"/>
          </a:p>
        </p:txBody>
      </p:sp>
    </p:spTree>
    <p:extLst>
      <p:ext uri="{BB962C8B-B14F-4D97-AF65-F5344CB8AC3E}">
        <p14:creationId xmlns:p14="http://schemas.microsoft.com/office/powerpoint/2010/main" val="24843571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21" Type="http://schemas.openxmlformats.org/officeDocument/2006/relationships/image" Target="../media/image20.svg"/><Relationship Id="rId7" Type="http://schemas.openxmlformats.org/officeDocument/2006/relationships/image" Target="../media/image6.png"/><Relationship Id="rId12" Type="http://schemas.openxmlformats.org/officeDocument/2006/relationships/image" Target="../media/image11.sv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svg"/><Relationship Id="rId20"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sv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svg"/></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43.svg"/><Relationship Id="rId1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42.png"/><Relationship Id="rId17" Type="http://schemas.openxmlformats.org/officeDocument/2006/relationships/image" Target="../media/image26.svg"/><Relationship Id="rId2" Type="http://schemas.openxmlformats.org/officeDocument/2006/relationships/image" Target="../media/image1.png"/><Relationship Id="rId16" Type="http://schemas.openxmlformats.org/officeDocument/2006/relationships/image" Target="../media/image25.png"/><Relationship Id="rId20"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41.svg"/><Relationship Id="rId5" Type="http://schemas.openxmlformats.org/officeDocument/2006/relationships/image" Target="../media/image4.png"/><Relationship Id="rId15" Type="http://schemas.openxmlformats.org/officeDocument/2006/relationships/image" Target="../media/image45.svg"/><Relationship Id="rId10" Type="http://schemas.openxmlformats.org/officeDocument/2006/relationships/image" Target="../media/image40.png"/><Relationship Id="rId19" Type="http://schemas.openxmlformats.org/officeDocument/2006/relationships/image" Target="../media/image11.svg"/><Relationship Id="rId4" Type="http://schemas.openxmlformats.org/officeDocument/2006/relationships/image" Target="../media/image3.png"/><Relationship Id="rId9" Type="http://schemas.openxmlformats.org/officeDocument/2006/relationships/image" Target="../media/image9.svg"/><Relationship Id="rId14" Type="http://schemas.openxmlformats.org/officeDocument/2006/relationships/image" Target="../media/image44.png"/></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47.svg"/><Relationship Id="rId18" Type="http://schemas.openxmlformats.org/officeDocument/2006/relationships/image" Target="../media/image5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46.png"/><Relationship Id="rId17" Type="http://schemas.openxmlformats.org/officeDocument/2006/relationships/image" Target="../media/image51.svg"/><Relationship Id="rId2" Type="http://schemas.openxmlformats.org/officeDocument/2006/relationships/image" Target="../media/image1.png"/><Relationship Id="rId16" Type="http://schemas.openxmlformats.org/officeDocument/2006/relationships/image" Target="../media/image50.png"/><Relationship Id="rId20"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1.svg"/><Relationship Id="rId5" Type="http://schemas.openxmlformats.org/officeDocument/2006/relationships/image" Target="../media/image4.png"/><Relationship Id="rId15" Type="http://schemas.openxmlformats.org/officeDocument/2006/relationships/image" Target="../media/image49.svg"/><Relationship Id="rId10" Type="http://schemas.openxmlformats.org/officeDocument/2006/relationships/image" Target="../media/image10.png"/><Relationship Id="rId19" Type="http://schemas.openxmlformats.org/officeDocument/2006/relationships/image" Target="../media/image53.svg"/><Relationship Id="rId4" Type="http://schemas.openxmlformats.org/officeDocument/2006/relationships/image" Target="../media/image3.png"/><Relationship Id="rId9" Type="http://schemas.openxmlformats.org/officeDocument/2006/relationships/image" Target="../media/image9.svg"/><Relationship Id="rId14" Type="http://schemas.openxmlformats.org/officeDocument/2006/relationships/image" Target="../media/image48.png"/></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47.svg"/><Relationship Id="rId18" Type="http://schemas.openxmlformats.org/officeDocument/2006/relationships/image" Target="../media/image5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46.png"/><Relationship Id="rId17" Type="http://schemas.openxmlformats.org/officeDocument/2006/relationships/image" Target="../media/image51.svg"/><Relationship Id="rId2" Type="http://schemas.openxmlformats.org/officeDocument/2006/relationships/image" Target="../media/image1.png"/><Relationship Id="rId16" Type="http://schemas.openxmlformats.org/officeDocument/2006/relationships/image" Target="../media/image50.png"/><Relationship Id="rId20"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1.svg"/><Relationship Id="rId5" Type="http://schemas.openxmlformats.org/officeDocument/2006/relationships/image" Target="../media/image4.png"/><Relationship Id="rId15" Type="http://schemas.openxmlformats.org/officeDocument/2006/relationships/image" Target="../media/image49.svg"/><Relationship Id="rId10" Type="http://schemas.openxmlformats.org/officeDocument/2006/relationships/image" Target="../media/image10.png"/><Relationship Id="rId19" Type="http://schemas.openxmlformats.org/officeDocument/2006/relationships/image" Target="../media/image53.svg"/><Relationship Id="rId4" Type="http://schemas.openxmlformats.org/officeDocument/2006/relationships/image" Target="../media/image3.png"/><Relationship Id="rId9" Type="http://schemas.openxmlformats.org/officeDocument/2006/relationships/image" Target="../media/image9.svg"/><Relationship Id="rId14" Type="http://schemas.openxmlformats.org/officeDocument/2006/relationships/image" Target="../media/image48.png"/></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8.png"/><Relationship Id="rId18" Type="http://schemas.openxmlformats.org/officeDocument/2006/relationships/image" Target="../media/image33.png"/><Relationship Id="rId3" Type="http://schemas.openxmlformats.org/officeDocument/2006/relationships/image" Target="../media/image1.png"/><Relationship Id="rId21" Type="http://schemas.openxmlformats.org/officeDocument/2006/relationships/image" Target="../media/image36.svg"/><Relationship Id="rId7" Type="http://schemas.openxmlformats.org/officeDocument/2006/relationships/image" Target="../media/image5.png"/><Relationship Id="rId12" Type="http://schemas.openxmlformats.org/officeDocument/2006/relationships/image" Target="../media/image11.svg"/><Relationship Id="rId17" Type="http://schemas.openxmlformats.org/officeDocument/2006/relationships/image" Target="../media/image32.svg"/><Relationship Id="rId2" Type="http://schemas.openxmlformats.org/officeDocument/2006/relationships/image" Target="../media/image6.png"/><Relationship Id="rId16" Type="http://schemas.openxmlformats.org/officeDocument/2006/relationships/image" Target="../media/image31.png"/><Relationship Id="rId20"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0.png"/><Relationship Id="rId24" Type="http://schemas.openxmlformats.org/officeDocument/2006/relationships/image" Target="../media/image39.png"/><Relationship Id="rId5" Type="http://schemas.openxmlformats.org/officeDocument/2006/relationships/image" Target="../media/image3.png"/><Relationship Id="rId15" Type="http://schemas.openxmlformats.org/officeDocument/2006/relationships/image" Target="../media/image30.svg"/><Relationship Id="rId23" Type="http://schemas.openxmlformats.org/officeDocument/2006/relationships/image" Target="../media/image38.svg"/><Relationship Id="rId10" Type="http://schemas.openxmlformats.org/officeDocument/2006/relationships/image" Target="../media/image9.svg"/><Relationship Id="rId19" Type="http://schemas.openxmlformats.org/officeDocument/2006/relationships/image" Target="../media/image34.svg"/><Relationship Id="rId4" Type="http://schemas.openxmlformats.org/officeDocument/2006/relationships/image" Target="../media/image2.png"/><Relationship Id="rId9" Type="http://schemas.openxmlformats.org/officeDocument/2006/relationships/image" Target="../media/image8.png"/><Relationship Id="rId14" Type="http://schemas.openxmlformats.org/officeDocument/2006/relationships/image" Target="../media/image29.png"/><Relationship Id="rId22"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8.png"/><Relationship Id="rId18" Type="http://schemas.openxmlformats.org/officeDocument/2006/relationships/image" Target="../media/image33.png"/><Relationship Id="rId3" Type="http://schemas.openxmlformats.org/officeDocument/2006/relationships/image" Target="../media/image1.png"/><Relationship Id="rId21" Type="http://schemas.openxmlformats.org/officeDocument/2006/relationships/image" Target="../media/image36.svg"/><Relationship Id="rId7" Type="http://schemas.openxmlformats.org/officeDocument/2006/relationships/image" Target="../media/image5.png"/><Relationship Id="rId12" Type="http://schemas.openxmlformats.org/officeDocument/2006/relationships/image" Target="../media/image11.svg"/><Relationship Id="rId17" Type="http://schemas.openxmlformats.org/officeDocument/2006/relationships/image" Target="../media/image32.svg"/><Relationship Id="rId2" Type="http://schemas.openxmlformats.org/officeDocument/2006/relationships/image" Target="../media/image6.png"/><Relationship Id="rId16" Type="http://schemas.openxmlformats.org/officeDocument/2006/relationships/image" Target="../media/image31.png"/><Relationship Id="rId20"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0.png"/><Relationship Id="rId24" Type="http://schemas.openxmlformats.org/officeDocument/2006/relationships/image" Target="../media/image39.png"/><Relationship Id="rId5" Type="http://schemas.openxmlformats.org/officeDocument/2006/relationships/image" Target="../media/image3.png"/><Relationship Id="rId15" Type="http://schemas.openxmlformats.org/officeDocument/2006/relationships/image" Target="../media/image30.svg"/><Relationship Id="rId23" Type="http://schemas.openxmlformats.org/officeDocument/2006/relationships/image" Target="../media/image38.svg"/><Relationship Id="rId10" Type="http://schemas.openxmlformats.org/officeDocument/2006/relationships/image" Target="../media/image9.svg"/><Relationship Id="rId19" Type="http://schemas.openxmlformats.org/officeDocument/2006/relationships/image" Target="../media/image34.svg"/><Relationship Id="rId4" Type="http://schemas.openxmlformats.org/officeDocument/2006/relationships/image" Target="../media/image2.png"/><Relationship Id="rId9" Type="http://schemas.openxmlformats.org/officeDocument/2006/relationships/image" Target="../media/image8.png"/><Relationship Id="rId14" Type="http://schemas.openxmlformats.org/officeDocument/2006/relationships/image" Target="../media/image29.png"/><Relationship Id="rId22"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59.svg"/><Relationship Id="rId18" Type="http://schemas.openxmlformats.org/officeDocument/2006/relationships/image" Target="../media/image25.png"/><Relationship Id="rId3" Type="http://schemas.openxmlformats.org/officeDocument/2006/relationships/image" Target="../media/image2.png"/><Relationship Id="rId21" Type="http://schemas.openxmlformats.org/officeDocument/2006/relationships/image" Target="../media/image11.svg"/><Relationship Id="rId7" Type="http://schemas.openxmlformats.org/officeDocument/2006/relationships/image" Target="../media/image6.png"/><Relationship Id="rId12" Type="http://schemas.openxmlformats.org/officeDocument/2006/relationships/image" Target="../media/image58.png"/><Relationship Id="rId17" Type="http://schemas.openxmlformats.org/officeDocument/2006/relationships/image" Target="../media/image63.svg"/><Relationship Id="rId2" Type="http://schemas.openxmlformats.org/officeDocument/2006/relationships/image" Target="../media/image1.png"/><Relationship Id="rId16" Type="http://schemas.openxmlformats.org/officeDocument/2006/relationships/image" Target="../media/image62.png"/><Relationship Id="rId20"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57.svg"/><Relationship Id="rId5" Type="http://schemas.openxmlformats.org/officeDocument/2006/relationships/image" Target="../media/image4.png"/><Relationship Id="rId15" Type="http://schemas.openxmlformats.org/officeDocument/2006/relationships/image" Target="../media/image61.svg"/><Relationship Id="rId10" Type="http://schemas.openxmlformats.org/officeDocument/2006/relationships/image" Target="../media/image56.png"/><Relationship Id="rId19" Type="http://schemas.openxmlformats.org/officeDocument/2006/relationships/image" Target="../media/image26.svg"/><Relationship Id="rId4" Type="http://schemas.openxmlformats.org/officeDocument/2006/relationships/image" Target="../media/image3.png"/><Relationship Id="rId9" Type="http://schemas.openxmlformats.org/officeDocument/2006/relationships/image" Target="../media/image9.svg"/><Relationship Id="rId14" Type="http://schemas.openxmlformats.org/officeDocument/2006/relationships/image" Target="../media/image60.png"/></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59.svg"/><Relationship Id="rId18" Type="http://schemas.openxmlformats.org/officeDocument/2006/relationships/image" Target="../media/image66.png"/><Relationship Id="rId3" Type="http://schemas.openxmlformats.org/officeDocument/2006/relationships/image" Target="../media/image2.png"/><Relationship Id="rId21" Type="http://schemas.openxmlformats.org/officeDocument/2006/relationships/image" Target="../media/image25.png"/><Relationship Id="rId7" Type="http://schemas.openxmlformats.org/officeDocument/2006/relationships/image" Target="../media/image6.png"/><Relationship Id="rId12" Type="http://schemas.openxmlformats.org/officeDocument/2006/relationships/image" Target="../media/image58.png"/><Relationship Id="rId17" Type="http://schemas.openxmlformats.org/officeDocument/2006/relationships/image" Target="../media/image65.svg"/><Relationship Id="rId25" Type="http://schemas.openxmlformats.org/officeDocument/2006/relationships/image" Target="../media/image7.png"/><Relationship Id="rId2" Type="http://schemas.openxmlformats.org/officeDocument/2006/relationships/image" Target="../media/image1.png"/><Relationship Id="rId16" Type="http://schemas.openxmlformats.org/officeDocument/2006/relationships/image" Target="../media/image64.png"/><Relationship Id="rId20" Type="http://schemas.openxmlformats.org/officeDocument/2006/relationships/image" Target="../media/image63.sv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57.svg"/><Relationship Id="rId24" Type="http://schemas.openxmlformats.org/officeDocument/2006/relationships/image" Target="../media/image11.svg"/><Relationship Id="rId5" Type="http://schemas.openxmlformats.org/officeDocument/2006/relationships/image" Target="../media/image4.png"/><Relationship Id="rId15" Type="http://schemas.openxmlformats.org/officeDocument/2006/relationships/image" Target="../media/image61.svg"/><Relationship Id="rId23" Type="http://schemas.openxmlformats.org/officeDocument/2006/relationships/image" Target="../media/image10.png"/><Relationship Id="rId10" Type="http://schemas.openxmlformats.org/officeDocument/2006/relationships/image" Target="../media/image56.png"/><Relationship Id="rId19" Type="http://schemas.openxmlformats.org/officeDocument/2006/relationships/image" Target="../media/image62.png"/><Relationship Id="rId4" Type="http://schemas.openxmlformats.org/officeDocument/2006/relationships/image" Target="../media/image3.png"/><Relationship Id="rId9" Type="http://schemas.openxmlformats.org/officeDocument/2006/relationships/image" Target="../media/image9.svg"/><Relationship Id="rId14" Type="http://schemas.openxmlformats.org/officeDocument/2006/relationships/image" Target="../media/image60.png"/><Relationship Id="rId22" Type="http://schemas.openxmlformats.org/officeDocument/2006/relationships/image" Target="../media/image26.svg"/></Relationships>
</file>

<file path=ppt/slides/_rels/slide17.xml.rels><?xml version="1.0" encoding="UTF-8" standalone="yes"?>
<Relationships xmlns="http://schemas.openxmlformats.org/package/2006/relationships"><Relationship Id="rId13" Type="http://schemas.openxmlformats.org/officeDocument/2006/relationships/image" Target="../media/image11.svg"/><Relationship Id="rId18" Type="http://schemas.openxmlformats.org/officeDocument/2006/relationships/image" Target="../media/image68.svg"/><Relationship Id="rId26" Type="http://schemas.openxmlformats.org/officeDocument/2006/relationships/image" Target="../media/image18.svg"/><Relationship Id="rId39" Type="http://schemas.openxmlformats.org/officeDocument/2006/relationships/image" Target="../media/image19.png"/><Relationship Id="rId21" Type="http://schemas.openxmlformats.org/officeDocument/2006/relationships/image" Target="../media/image12.png"/><Relationship Id="rId34" Type="http://schemas.openxmlformats.org/officeDocument/2006/relationships/image" Target="../media/image65.svg"/><Relationship Id="rId42" Type="http://schemas.openxmlformats.org/officeDocument/2006/relationships/image" Target="../media/image61.svg"/><Relationship Id="rId7" Type="http://schemas.openxmlformats.org/officeDocument/2006/relationships/image" Target="../media/image6.png"/><Relationship Id="rId2" Type="http://schemas.openxmlformats.org/officeDocument/2006/relationships/image" Target="../media/image1.png"/><Relationship Id="rId16" Type="http://schemas.openxmlformats.org/officeDocument/2006/relationships/image" Target="../media/image59.svg"/><Relationship Id="rId29"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26.svg"/><Relationship Id="rId24" Type="http://schemas.openxmlformats.org/officeDocument/2006/relationships/image" Target="../media/image72.svg"/><Relationship Id="rId32" Type="http://schemas.openxmlformats.org/officeDocument/2006/relationships/image" Target="../media/image22.svg"/><Relationship Id="rId37" Type="http://schemas.openxmlformats.org/officeDocument/2006/relationships/image" Target="../media/image62.png"/><Relationship Id="rId40" Type="http://schemas.openxmlformats.org/officeDocument/2006/relationships/image" Target="../media/image20.svg"/><Relationship Id="rId45" Type="http://schemas.openxmlformats.org/officeDocument/2006/relationships/image" Target="../media/image77.png"/><Relationship Id="rId5" Type="http://schemas.openxmlformats.org/officeDocument/2006/relationships/image" Target="../media/image4.png"/><Relationship Id="rId15" Type="http://schemas.openxmlformats.org/officeDocument/2006/relationships/image" Target="../media/image58.png"/><Relationship Id="rId23" Type="http://schemas.openxmlformats.org/officeDocument/2006/relationships/image" Target="../media/image71.png"/><Relationship Id="rId28" Type="http://schemas.openxmlformats.org/officeDocument/2006/relationships/image" Target="../media/image74.svg"/><Relationship Id="rId36" Type="http://schemas.openxmlformats.org/officeDocument/2006/relationships/image" Target="../media/image76.svg"/><Relationship Id="rId10" Type="http://schemas.openxmlformats.org/officeDocument/2006/relationships/image" Target="../media/image25.png"/><Relationship Id="rId19" Type="http://schemas.openxmlformats.org/officeDocument/2006/relationships/image" Target="../media/image69.png"/><Relationship Id="rId31" Type="http://schemas.openxmlformats.org/officeDocument/2006/relationships/image" Target="../media/image21.png"/><Relationship Id="rId44" Type="http://schemas.openxmlformats.org/officeDocument/2006/relationships/image" Target="../media/image24.svg"/><Relationship Id="rId4" Type="http://schemas.openxmlformats.org/officeDocument/2006/relationships/image" Target="../media/image3.png"/><Relationship Id="rId9" Type="http://schemas.openxmlformats.org/officeDocument/2006/relationships/image" Target="../media/image9.svg"/><Relationship Id="rId14" Type="http://schemas.openxmlformats.org/officeDocument/2006/relationships/image" Target="../media/image28.png"/><Relationship Id="rId22" Type="http://schemas.openxmlformats.org/officeDocument/2006/relationships/image" Target="../media/image13.svg"/><Relationship Id="rId27" Type="http://schemas.openxmlformats.org/officeDocument/2006/relationships/image" Target="../media/image73.png"/><Relationship Id="rId30" Type="http://schemas.openxmlformats.org/officeDocument/2006/relationships/image" Target="../media/image15.svg"/><Relationship Id="rId35" Type="http://schemas.openxmlformats.org/officeDocument/2006/relationships/image" Target="../media/image75.png"/><Relationship Id="rId43" Type="http://schemas.openxmlformats.org/officeDocument/2006/relationships/image" Target="../media/image23.png"/><Relationship Id="rId8" Type="http://schemas.openxmlformats.org/officeDocument/2006/relationships/image" Target="../media/image8.png"/><Relationship Id="rId3" Type="http://schemas.openxmlformats.org/officeDocument/2006/relationships/image" Target="../media/image2.png"/><Relationship Id="rId12" Type="http://schemas.openxmlformats.org/officeDocument/2006/relationships/image" Target="../media/image10.png"/><Relationship Id="rId17" Type="http://schemas.openxmlformats.org/officeDocument/2006/relationships/image" Target="../media/image67.png"/><Relationship Id="rId25" Type="http://schemas.openxmlformats.org/officeDocument/2006/relationships/image" Target="../media/image17.png"/><Relationship Id="rId33" Type="http://schemas.openxmlformats.org/officeDocument/2006/relationships/image" Target="../media/image64.png"/><Relationship Id="rId38" Type="http://schemas.openxmlformats.org/officeDocument/2006/relationships/image" Target="../media/image63.svg"/><Relationship Id="rId46" Type="http://schemas.openxmlformats.org/officeDocument/2006/relationships/image" Target="../media/image78.svg"/><Relationship Id="rId20" Type="http://schemas.openxmlformats.org/officeDocument/2006/relationships/image" Target="../media/image70.svg"/><Relationship Id="rId41" Type="http://schemas.openxmlformats.org/officeDocument/2006/relationships/image" Target="../media/image60.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3.png"/><Relationship Id="rId18" Type="http://schemas.openxmlformats.org/officeDocument/2006/relationships/image" Target="../media/image11.sv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22.svg"/><Relationship Id="rId17" Type="http://schemas.openxmlformats.org/officeDocument/2006/relationships/image" Target="../media/image10.png"/><Relationship Id="rId2" Type="http://schemas.openxmlformats.org/officeDocument/2006/relationships/notesSlide" Target="../notesSlides/notesSlide1.xml"/><Relationship Id="rId16" Type="http://schemas.openxmlformats.org/officeDocument/2006/relationships/image" Target="../media/image26.sv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21.png"/><Relationship Id="rId5" Type="http://schemas.openxmlformats.org/officeDocument/2006/relationships/image" Target="../media/image3.png"/><Relationship Id="rId15" Type="http://schemas.openxmlformats.org/officeDocument/2006/relationships/image" Target="../media/image25.png"/><Relationship Id="rId10" Type="http://schemas.openxmlformats.org/officeDocument/2006/relationships/image" Target="../media/image9.svg"/><Relationship Id="rId19"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8.png"/><Relationship Id="rId14" Type="http://schemas.openxmlformats.org/officeDocument/2006/relationships/image" Target="../media/image24.sv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25.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27.png"/><Relationship Id="rId17" Type="http://schemas.openxmlformats.org/officeDocument/2006/relationships/image" Target="../media/image7.png"/><Relationship Id="rId2" Type="http://schemas.openxmlformats.org/officeDocument/2006/relationships/image" Target="../media/image1.png"/><Relationship Id="rId16" Type="http://schemas.openxmlformats.org/officeDocument/2006/relationships/image" Target="../media/image11.sv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5.svg"/><Relationship Id="rId5" Type="http://schemas.openxmlformats.org/officeDocument/2006/relationships/image" Target="../media/image4.png"/><Relationship Id="rId1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image" Target="../media/image3.png"/><Relationship Id="rId9" Type="http://schemas.openxmlformats.org/officeDocument/2006/relationships/image" Target="../media/image9.svg"/><Relationship Id="rId14" Type="http://schemas.openxmlformats.org/officeDocument/2006/relationships/image" Target="../media/image26.svg"/></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8.png"/><Relationship Id="rId18" Type="http://schemas.openxmlformats.org/officeDocument/2006/relationships/image" Target="../media/image33.png"/><Relationship Id="rId3" Type="http://schemas.openxmlformats.org/officeDocument/2006/relationships/image" Target="../media/image1.png"/><Relationship Id="rId21" Type="http://schemas.openxmlformats.org/officeDocument/2006/relationships/image" Target="../media/image36.svg"/><Relationship Id="rId7" Type="http://schemas.openxmlformats.org/officeDocument/2006/relationships/image" Target="../media/image5.png"/><Relationship Id="rId12" Type="http://schemas.openxmlformats.org/officeDocument/2006/relationships/image" Target="../media/image11.svg"/><Relationship Id="rId17" Type="http://schemas.openxmlformats.org/officeDocument/2006/relationships/image" Target="../media/image32.svg"/><Relationship Id="rId2" Type="http://schemas.openxmlformats.org/officeDocument/2006/relationships/image" Target="../media/image6.png"/><Relationship Id="rId16" Type="http://schemas.openxmlformats.org/officeDocument/2006/relationships/image" Target="../media/image31.png"/><Relationship Id="rId20"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0.png"/><Relationship Id="rId24" Type="http://schemas.openxmlformats.org/officeDocument/2006/relationships/image" Target="../media/image39.png"/><Relationship Id="rId5" Type="http://schemas.openxmlformats.org/officeDocument/2006/relationships/image" Target="../media/image3.png"/><Relationship Id="rId15" Type="http://schemas.openxmlformats.org/officeDocument/2006/relationships/image" Target="../media/image30.svg"/><Relationship Id="rId23" Type="http://schemas.openxmlformats.org/officeDocument/2006/relationships/image" Target="../media/image38.svg"/><Relationship Id="rId10" Type="http://schemas.openxmlformats.org/officeDocument/2006/relationships/image" Target="../media/image9.svg"/><Relationship Id="rId19" Type="http://schemas.openxmlformats.org/officeDocument/2006/relationships/image" Target="../media/image34.svg"/><Relationship Id="rId4" Type="http://schemas.openxmlformats.org/officeDocument/2006/relationships/image" Target="../media/image2.png"/><Relationship Id="rId9" Type="http://schemas.openxmlformats.org/officeDocument/2006/relationships/image" Target="../media/image8.png"/><Relationship Id="rId14" Type="http://schemas.openxmlformats.org/officeDocument/2006/relationships/image" Target="../media/image29.png"/><Relationship Id="rId22" Type="http://schemas.openxmlformats.org/officeDocument/2006/relationships/image" Target="../media/image37.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43.svg"/><Relationship Id="rId1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42.png"/><Relationship Id="rId17" Type="http://schemas.openxmlformats.org/officeDocument/2006/relationships/image" Target="../media/image26.svg"/><Relationship Id="rId2" Type="http://schemas.openxmlformats.org/officeDocument/2006/relationships/image" Target="../media/image1.png"/><Relationship Id="rId16" Type="http://schemas.openxmlformats.org/officeDocument/2006/relationships/image" Target="../media/image25.png"/><Relationship Id="rId20"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41.svg"/><Relationship Id="rId5" Type="http://schemas.openxmlformats.org/officeDocument/2006/relationships/image" Target="../media/image4.png"/><Relationship Id="rId15" Type="http://schemas.openxmlformats.org/officeDocument/2006/relationships/image" Target="../media/image45.svg"/><Relationship Id="rId10" Type="http://schemas.openxmlformats.org/officeDocument/2006/relationships/image" Target="../media/image40.png"/><Relationship Id="rId19" Type="http://schemas.openxmlformats.org/officeDocument/2006/relationships/image" Target="../media/image11.svg"/><Relationship Id="rId4" Type="http://schemas.openxmlformats.org/officeDocument/2006/relationships/image" Target="../media/image3.png"/><Relationship Id="rId9" Type="http://schemas.openxmlformats.org/officeDocument/2006/relationships/image" Target="../media/image9.svg"/><Relationship Id="rId14" Type="http://schemas.openxmlformats.org/officeDocument/2006/relationships/image" Target="../media/image44.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47.svg"/><Relationship Id="rId18" Type="http://schemas.openxmlformats.org/officeDocument/2006/relationships/image" Target="../media/image5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46.png"/><Relationship Id="rId17" Type="http://schemas.openxmlformats.org/officeDocument/2006/relationships/image" Target="../media/image51.svg"/><Relationship Id="rId2" Type="http://schemas.openxmlformats.org/officeDocument/2006/relationships/image" Target="../media/image1.png"/><Relationship Id="rId16" Type="http://schemas.openxmlformats.org/officeDocument/2006/relationships/image" Target="../media/image50.png"/><Relationship Id="rId20"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1.svg"/><Relationship Id="rId5" Type="http://schemas.openxmlformats.org/officeDocument/2006/relationships/image" Target="../media/image4.png"/><Relationship Id="rId15" Type="http://schemas.openxmlformats.org/officeDocument/2006/relationships/image" Target="../media/image49.svg"/><Relationship Id="rId10" Type="http://schemas.openxmlformats.org/officeDocument/2006/relationships/image" Target="../media/image10.png"/><Relationship Id="rId19" Type="http://schemas.openxmlformats.org/officeDocument/2006/relationships/image" Target="../media/image53.svg"/><Relationship Id="rId4" Type="http://schemas.openxmlformats.org/officeDocument/2006/relationships/image" Target="../media/image3.png"/><Relationship Id="rId9" Type="http://schemas.openxmlformats.org/officeDocument/2006/relationships/image" Target="../media/image9.svg"/><Relationship Id="rId14" Type="http://schemas.openxmlformats.org/officeDocument/2006/relationships/image" Target="../media/image48.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9.svg"/><Relationship Id="rId17" Type="http://schemas.openxmlformats.org/officeDocument/2006/relationships/image" Target="../media/image7.png"/><Relationship Id="rId2" Type="http://schemas.openxmlformats.org/officeDocument/2006/relationships/notesSlide" Target="../notesSlides/notesSlide2.xml"/><Relationship Id="rId16" Type="http://schemas.openxmlformats.org/officeDocument/2006/relationships/image" Target="../media/image11.sv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5" Type="http://schemas.openxmlformats.org/officeDocument/2006/relationships/image" Target="../media/image10.png"/><Relationship Id="rId10" Type="http://schemas.openxmlformats.org/officeDocument/2006/relationships/image" Target="../media/image55.svg"/><Relationship Id="rId4" Type="http://schemas.openxmlformats.org/officeDocument/2006/relationships/image" Target="../media/image2.png"/><Relationship Id="rId9" Type="http://schemas.openxmlformats.org/officeDocument/2006/relationships/image" Target="../media/image54.png"/><Relationship Id="rId14" Type="http://schemas.openxmlformats.org/officeDocument/2006/relationships/image" Target="../media/image26.sv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8.png"/><Relationship Id="rId18" Type="http://schemas.openxmlformats.org/officeDocument/2006/relationships/image" Target="../media/image33.png"/><Relationship Id="rId3" Type="http://schemas.openxmlformats.org/officeDocument/2006/relationships/image" Target="../media/image1.png"/><Relationship Id="rId21" Type="http://schemas.openxmlformats.org/officeDocument/2006/relationships/image" Target="../media/image36.svg"/><Relationship Id="rId7" Type="http://schemas.openxmlformats.org/officeDocument/2006/relationships/image" Target="../media/image5.png"/><Relationship Id="rId12" Type="http://schemas.openxmlformats.org/officeDocument/2006/relationships/image" Target="../media/image11.svg"/><Relationship Id="rId17" Type="http://schemas.openxmlformats.org/officeDocument/2006/relationships/image" Target="../media/image32.svg"/><Relationship Id="rId2" Type="http://schemas.openxmlformats.org/officeDocument/2006/relationships/image" Target="../media/image6.png"/><Relationship Id="rId16" Type="http://schemas.openxmlformats.org/officeDocument/2006/relationships/image" Target="../media/image31.png"/><Relationship Id="rId20"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0.png"/><Relationship Id="rId24" Type="http://schemas.openxmlformats.org/officeDocument/2006/relationships/image" Target="../media/image39.png"/><Relationship Id="rId5" Type="http://schemas.openxmlformats.org/officeDocument/2006/relationships/image" Target="../media/image3.png"/><Relationship Id="rId15" Type="http://schemas.openxmlformats.org/officeDocument/2006/relationships/image" Target="../media/image30.svg"/><Relationship Id="rId23" Type="http://schemas.openxmlformats.org/officeDocument/2006/relationships/image" Target="../media/image38.svg"/><Relationship Id="rId10" Type="http://schemas.openxmlformats.org/officeDocument/2006/relationships/image" Target="../media/image9.svg"/><Relationship Id="rId19" Type="http://schemas.openxmlformats.org/officeDocument/2006/relationships/image" Target="../media/image34.svg"/><Relationship Id="rId4" Type="http://schemas.openxmlformats.org/officeDocument/2006/relationships/image" Target="../media/image2.png"/><Relationship Id="rId9" Type="http://schemas.openxmlformats.org/officeDocument/2006/relationships/image" Target="../media/image8.png"/><Relationship Id="rId14" Type="http://schemas.openxmlformats.org/officeDocument/2006/relationships/image" Target="../media/image29.png"/><Relationship Id="rId22"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8.png"/><Relationship Id="rId18" Type="http://schemas.openxmlformats.org/officeDocument/2006/relationships/image" Target="../media/image33.png"/><Relationship Id="rId3" Type="http://schemas.openxmlformats.org/officeDocument/2006/relationships/image" Target="../media/image1.png"/><Relationship Id="rId21" Type="http://schemas.openxmlformats.org/officeDocument/2006/relationships/image" Target="../media/image36.svg"/><Relationship Id="rId7" Type="http://schemas.openxmlformats.org/officeDocument/2006/relationships/image" Target="../media/image5.png"/><Relationship Id="rId12" Type="http://schemas.openxmlformats.org/officeDocument/2006/relationships/image" Target="../media/image11.svg"/><Relationship Id="rId17" Type="http://schemas.openxmlformats.org/officeDocument/2006/relationships/image" Target="../media/image32.svg"/><Relationship Id="rId2" Type="http://schemas.openxmlformats.org/officeDocument/2006/relationships/image" Target="../media/image6.png"/><Relationship Id="rId16" Type="http://schemas.openxmlformats.org/officeDocument/2006/relationships/image" Target="../media/image31.png"/><Relationship Id="rId20"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0.png"/><Relationship Id="rId24" Type="http://schemas.openxmlformats.org/officeDocument/2006/relationships/image" Target="../media/image39.png"/><Relationship Id="rId5" Type="http://schemas.openxmlformats.org/officeDocument/2006/relationships/image" Target="../media/image3.png"/><Relationship Id="rId15" Type="http://schemas.openxmlformats.org/officeDocument/2006/relationships/image" Target="../media/image30.svg"/><Relationship Id="rId23" Type="http://schemas.openxmlformats.org/officeDocument/2006/relationships/image" Target="../media/image38.svg"/><Relationship Id="rId10" Type="http://schemas.openxmlformats.org/officeDocument/2006/relationships/image" Target="../media/image9.svg"/><Relationship Id="rId19" Type="http://schemas.openxmlformats.org/officeDocument/2006/relationships/image" Target="../media/image34.svg"/><Relationship Id="rId4" Type="http://schemas.openxmlformats.org/officeDocument/2006/relationships/image" Target="../media/image2.png"/><Relationship Id="rId9" Type="http://schemas.openxmlformats.org/officeDocument/2006/relationships/image" Target="../media/image8.png"/><Relationship Id="rId14" Type="http://schemas.openxmlformats.org/officeDocument/2006/relationships/image" Target="../media/image29.png"/><Relationship Id="rId22"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B6C56"/>
        </a:solidFill>
        <a:effectLst/>
      </p:bgPr>
    </p:bg>
    <p:spTree>
      <p:nvGrpSpPr>
        <p:cNvPr id="1" name=""/>
        <p:cNvGrpSpPr/>
        <p:nvPr/>
      </p:nvGrpSpPr>
      <p:grpSpPr>
        <a:xfrm>
          <a:off x="0" y="0"/>
          <a:ext cx="0" cy="0"/>
          <a:chOff x="0" y="0"/>
          <a:chExt cx="0" cy="0"/>
        </a:xfrm>
      </p:grpSpPr>
      <p:sp>
        <p:nvSpPr>
          <p:cNvPr id="2" name="Freeform 2"/>
          <p:cNvSpPr/>
          <p:nvPr/>
        </p:nvSpPr>
        <p:spPr>
          <a:xfrm rot="5400000">
            <a:off x="11695956" y="3669363"/>
            <a:ext cx="10254864" cy="2948273"/>
          </a:xfrm>
          <a:custGeom>
            <a:avLst/>
            <a:gdLst/>
            <a:ahLst/>
            <a:cxnLst/>
            <a:rect l="l" t="t" r="r" b="b"/>
            <a:pathLst>
              <a:path w="10254864" h="2948273">
                <a:moveTo>
                  <a:pt x="0" y="0"/>
                </a:moveTo>
                <a:lnTo>
                  <a:pt x="10254864" y="0"/>
                </a:lnTo>
                <a:lnTo>
                  <a:pt x="10254864" y="2948274"/>
                </a:lnTo>
                <a:lnTo>
                  <a:pt x="0" y="2948274"/>
                </a:lnTo>
                <a:lnTo>
                  <a:pt x="0" y="0"/>
                </a:lnTo>
                <a:close/>
              </a:path>
            </a:pathLst>
          </a:custGeom>
          <a:blipFill>
            <a:blip r:embed="rId2"/>
            <a:stretch>
              <a:fillRect/>
            </a:stretch>
          </a:blipFill>
        </p:spPr>
      </p:sp>
      <p:sp>
        <p:nvSpPr>
          <p:cNvPr id="3" name="Freeform 3"/>
          <p:cNvSpPr/>
          <p:nvPr/>
        </p:nvSpPr>
        <p:spPr>
          <a:xfrm rot="-4814880">
            <a:off x="-1917291" y="1855060"/>
            <a:ext cx="5170175" cy="3507896"/>
          </a:xfrm>
          <a:custGeom>
            <a:avLst/>
            <a:gdLst/>
            <a:ahLst/>
            <a:cxnLst/>
            <a:rect l="l" t="t" r="r" b="b"/>
            <a:pathLst>
              <a:path w="5170175" h="3507896">
                <a:moveTo>
                  <a:pt x="0" y="0"/>
                </a:moveTo>
                <a:lnTo>
                  <a:pt x="5170175" y="0"/>
                </a:lnTo>
                <a:lnTo>
                  <a:pt x="5170175" y="3507896"/>
                </a:lnTo>
                <a:lnTo>
                  <a:pt x="0" y="3507896"/>
                </a:lnTo>
                <a:lnTo>
                  <a:pt x="0" y="0"/>
                </a:lnTo>
                <a:close/>
              </a:path>
            </a:pathLst>
          </a:custGeom>
          <a:blipFill>
            <a:blip r:embed="rId3"/>
            <a:stretch>
              <a:fillRect/>
            </a:stretch>
          </a:blipFill>
        </p:spPr>
      </p:sp>
      <p:sp>
        <p:nvSpPr>
          <p:cNvPr id="4" name="Freeform 4"/>
          <p:cNvSpPr/>
          <p:nvPr/>
        </p:nvSpPr>
        <p:spPr>
          <a:xfrm rot="-2959459">
            <a:off x="-1183252" y="5305254"/>
            <a:ext cx="4761903" cy="3696427"/>
          </a:xfrm>
          <a:custGeom>
            <a:avLst/>
            <a:gdLst/>
            <a:ahLst/>
            <a:cxnLst/>
            <a:rect l="l" t="t" r="r" b="b"/>
            <a:pathLst>
              <a:path w="4761903" h="3696427">
                <a:moveTo>
                  <a:pt x="0" y="0"/>
                </a:moveTo>
                <a:lnTo>
                  <a:pt x="4761904" y="0"/>
                </a:lnTo>
                <a:lnTo>
                  <a:pt x="4761904" y="3696427"/>
                </a:lnTo>
                <a:lnTo>
                  <a:pt x="0" y="3696427"/>
                </a:lnTo>
                <a:lnTo>
                  <a:pt x="0" y="0"/>
                </a:lnTo>
                <a:close/>
              </a:path>
            </a:pathLst>
          </a:custGeom>
          <a:blipFill>
            <a:blip r:embed="rId4"/>
            <a:stretch>
              <a:fillRect/>
            </a:stretch>
          </a:blipFill>
        </p:spPr>
      </p:sp>
      <p:sp>
        <p:nvSpPr>
          <p:cNvPr id="5" name="Freeform 5"/>
          <p:cNvSpPr/>
          <p:nvPr/>
        </p:nvSpPr>
        <p:spPr>
          <a:xfrm rot="10644637">
            <a:off x="-975938" y="9024922"/>
            <a:ext cx="6485348" cy="1418670"/>
          </a:xfrm>
          <a:custGeom>
            <a:avLst/>
            <a:gdLst/>
            <a:ahLst/>
            <a:cxnLst/>
            <a:rect l="l" t="t" r="r" b="b"/>
            <a:pathLst>
              <a:path w="6485348" h="1418670">
                <a:moveTo>
                  <a:pt x="0" y="0"/>
                </a:moveTo>
                <a:lnTo>
                  <a:pt x="6485348" y="0"/>
                </a:lnTo>
                <a:lnTo>
                  <a:pt x="6485348" y="1418670"/>
                </a:lnTo>
                <a:lnTo>
                  <a:pt x="0" y="1418670"/>
                </a:lnTo>
                <a:lnTo>
                  <a:pt x="0" y="0"/>
                </a:lnTo>
                <a:close/>
              </a:path>
            </a:pathLst>
          </a:custGeom>
          <a:blipFill>
            <a:blip r:embed="rId5"/>
            <a:stretch>
              <a:fillRect/>
            </a:stretch>
          </a:blipFill>
        </p:spPr>
      </p:sp>
      <p:sp>
        <p:nvSpPr>
          <p:cNvPr id="6" name="Freeform 6"/>
          <p:cNvSpPr/>
          <p:nvPr/>
        </p:nvSpPr>
        <p:spPr>
          <a:xfrm>
            <a:off x="14127726" y="6839173"/>
            <a:ext cx="4160274" cy="3447827"/>
          </a:xfrm>
          <a:custGeom>
            <a:avLst/>
            <a:gdLst/>
            <a:ahLst/>
            <a:cxnLst/>
            <a:rect l="l" t="t" r="r" b="b"/>
            <a:pathLst>
              <a:path w="4160274" h="3447827">
                <a:moveTo>
                  <a:pt x="0" y="0"/>
                </a:moveTo>
                <a:lnTo>
                  <a:pt x="4160274" y="0"/>
                </a:lnTo>
                <a:lnTo>
                  <a:pt x="4160274" y="3447827"/>
                </a:lnTo>
                <a:lnTo>
                  <a:pt x="0" y="3447827"/>
                </a:lnTo>
                <a:lnTo>
                  <a:pt x="0" y="0"/>
                </a:lnTo>
                <a:close/>
              </a:path>
            </a:pathLst>
          </a:custGeom>
          <a:blipFill>
            <a:blip r:embed="rId6"/>
            <a:stretch>
              <a:fillRect/>
            </a:stretch>
          </a:blipFill>
        </p:spPr>
      </p:sp>
      <p:grpSp>
        <p:nvGrpSpPr>
          <p:cNvPr id="8" name="Group 8"/>
          <p:cNvGrpSpPr/>
          <p:nvPr/>
        </p:nvGrpSpPr>
        <p:grpSpPr>
          <a:xfrm>
            <a:off x="1744100" y="1110417"/>
            <a:ext cx="14719908" cy="8248585"/>
            <a:chOff x="0" y="0"/>
            <a:chExt cx="3685457" cy="2065217"/>
          </a:xfrm>
        </p:grpSpPr>
        <p:sp>
          <p:nvSpPr>
            <p:cNvPr id="9" name="Freeform 9"/>
            <p:cNvSpPr/>
            <p:nvPr/>
          </p:nvSpPr>
          <p:spPr>
            <a:xfrm>
              <a:off x="0" y="0"/>
              <a:ext cx="3685457" cy="2065217"/>
            </a:xfrm>
            <a:custGeom>
              <a:avLst/>
              <a:gdLst/>
              <a:ahLst/>
              <a:cxnLst/>
              <a:rect l="l" t="t" r="r" b="b"/>
              <a:pathLst>
                <a:path w="3685457" h="2065217">
                  <a:moveTo>
                    <a:pt x="27875" y="0"/>
                  </a:moveTo>
                  <a:lnTo>
                    <a:pt x="3657581" y="0"/>
                  </a:lnTo>
                  <a:cubicBezTo>
                    <a:pt x="3664974" y="0"/>
                    <a:pt x="3672065" y="2937"/>
                    <a:pt x="3677292" y="8164"/>
                  </a:cubicBezTo>
                  <a:cubicBezTo>
                    <a:pt x="3682520" y="13392"/>
                    <a:pt x="3685457" y="20482"/>
                    <a:pt x="3685457" y="27875"/>
                  </a:cubicBezTo>
                  <a:lnTo>
                    <a:pt x="3685457" y="2037342"/>
                  </a:lnTo>
                  <a:cubicBezTo>
                    <a:pt x="3685457" y="2052737"/>
                    <a:pt x="3672977" y="2065217"/>
                    <a:pt x="3657581" y="2065217"/>
                  </a:cubicBezTo>
                  <a:lnTo>
                    <a:pt x="27875" y="2065217"/>
                  </a:lnTo>
                  <a:cubicBezTo>
                    <a:pt x="20482" y="2065217"/>
                    <a:pt x="13392" y="2062280"/>
                    <a:pt x="8164" y="2057053"/>
                  </a:cubicBezTo>
                  <a:cubicBezTo>
                    <a:pt x="2937" y="2051825"/>
                    <a:pt x="0" y="2044735"/>
                    <a:pt x="0" y="2037342"/>
                  </a:cubicBezTo>
                  <a:lnTo>
                    <a:pt x="0" y="27875"/>
                  </a:lnTo>
                  <a:cubicBezTo>
                    <a:pt x="0" y="20482"/>
                    <a:pt x="2937" y="13392"/>
                    <a:pt x="8164" y="8164"/>
                  </a:cubicBezTo>
                  <a:cubicBezTo>
                    <a:pt x="13392" y="2937"/>
                    <a:pt x="20482" y="0"/>
                    <a:pt x="27875" y="0"/>
                  </a:cubicBezTo>
                  <a:close/>
                </a:path>
              </a:pathLst>
            </a:custGeom>
            <a:solidFill>
              <a:srgbClr val="4A2600"/>
            </a:solidFill>
          </p:spPr>
        </p:sp>
        <p:sp>
          <p:nvSpPr>
            <p:cNvPr id="10" name="TextBox 10"/>
            <p:cNvSpPr txBox="1"/>
            <p:nvPr/>
          </p:nvSpPr>
          <p:spPr>
            <a:xfrm>
              <a:off x="0" y="-28575"/>
              <a:ext cx="3685457" cy="2093792"/>
            </a:xfrm>
            <a:prstGeom prst="rect">
              <a:avLst/>
            </a:prstGeom>
          </p:spPr>
          <p:txBody>
            <a:bodyPr lIns="50800" tIns="50800" rIns="50800" bIns="50800" rtlCol="0" anchor="ctr"/>
            <a:lstStyle/>
            <a:p>
              <a:pPr algn="ctr">
                <a:lnSpc>
                  <a:spcPts val="2894"/>
                </a:lnSpc>
              </a:pPr>
              <a:endParaRPr/>
            </a:p>
          </p:txBody>
        </p:sp>
      </p:grpSp>
      <p:sp>
        <p:nvSpPr>
          <p:cNvPr id="11" name="Freeform 11"/>
          <p:cNvSpPr/>
          <p:nvPr/>
        </p:nvSpPr>
        <p:spPr>
          <a:xfrm rot="-15348">
            <a:off x="1847616" y="992322"/>
            <a:ext cx="14673190" cy="8633021"/>
          </a:xfrm>
          <a:custGeom>
            <a:avLst/>
            <a:gdLst/>
            <a:ahLst/>
            <a:cxnLst/>
            <a:rect l="l" t="t" r="r" b="b"/>
            <a:pathLst>
              <a:path w="14673190" h="8633021">
                <a:moveTo>
                  <a:pt x="0" y="0"/>
                </a:moveTo>
                <a:lnTo>
                  <a:pt x="14673190" y="0"/>
                </a:lnTo>
                <a:lnTo>
                  <a:pt x="14673190" y="8633022"/>
                </a:lnTo>
                <a:lnTo>
                  <a:pt x="0" y="8633022"/>
                </a:lnTo>
                <a:lnTo>
                  <a:pt x="0" y="0"/>
                </a:lnTo>
                <a:close/>
              </a:path>
            </a:pathLst>
          </a:custGeom>
          <a:blipFill>
            <a:blip r:embed="rId7">
              <a:alphaModFix amt="37000"/>
            </a:blip>
            <a:stretch>
              <a:fillRect/>
            </a:stretch>
          </a:blipFill>
        </p:spPr>
      </p:sp>
      <p:grpSp>
        <p:nvGrpSpPr>
          <p:cNvPr id="12" name="Group 12"/>
          <p:cNvGrpSpPr/>
          <p:nvPr/>
        </p:nvGrpSpPr>
        <p:grpSpPr>
          <a:xfrm rot="-15348">
            <a:off x="2148876" y="1122841"/>
            <a:ext cx="13899677" cy="8061235"/>
            <a:chOff x="0" y="-38100"/>
            <a:chExt cx="4339298" cy="2516612"/>
          </a:xfrm>
        </p:grpSpPr>
        <p:sp>
          <p:nvSpPr>
            <p:cNvPr id="13" name="Freeform 13"/>
            <p:cNvSpPr/>
            <p:nvPr/>
          </p:nvSpPr>
          <p:spPr>
            <a:xfrm>
              <a:off x="0" y="0"/>
              <a:ext cx="4339298" cy="2478512"/>
            </a:xfrm>
            <a:custGeom>
              <a:avLst/>
              <a:gdLst/>
              <a:ahLst/>
              <a:cxnLst/>
              <a:rect l="l" t="t" r="r" b="b"/>
              <a:pathLst>
                <a:path w="4339298" h="2478512">
                  <a:moveTo>
                    <a:pt x="0" y="0"/>
                  </a:moveTo>
                  <a:lnTo>
                    <a:pt x="4339298" y="0"/>
                  </a:lnTo>
                  <a:lnTo>
                    <a:pt x="4339298" y="2478512"/>
                  </a:lnTo>
                  <a:lnTo>
                    <a:pt x="0" y="2478512"/>
                  </a:lnTo>
                  <a:close/>
                </a:path>
              </a:pathLst>
            </a:custGeom>
            <a:solidFill>
              <a:srgbClr val="EDE0D4"/>
            </a:solidFill>
            <a:ln cap="sq">
              <a:noFill/>
              <a:prstDash val="solid"/>
              <a:miter/>
            </a:ln>
          </p:spPr>
          <p:txBody>
            <a:bodyPr/>
            <a:lstStyle/>
            <a:p>
              <a:endParaRPr lang="en-US" dirty="0"/>
            </a:p>
          </p:txBody>
        </p:sp>
        <p:sp>
          <p:nvSpPr>
            <p:cNvPr id="14" name="TextBox 14"/>
            <p:cNvSpPr txBox="1"/>
            <p:nvPr/>
          </p:nvSpPr>
          <p:spPr>
            <a:xfrm>
              <a:off x="0" y="-38100"/>
              <a:ext cx="4339298" cy="2516611"/>
            </a:xfrm>
            <a:prstGeom prst="rect">
              <a:avLst/>
            </a:prstGeom>
          </p:spPr>
          <p:txBody>
            <a:bodyPr lIns="42857" tIns="42857" rIns="42857" bIns="42857" rtlCol="0" anchor="ctr"/>
            <a:lstStyle/>
            <a:p>
              <a:pPr algn="ctr">
                <a:lnSpc>
                  <a:spcPts val="2659"/>
                </a:lnSpc>
                <a:spcBef>
                  <a:spcPct val="0"/>
                </a:spcBef>
              </a:pPr>
              <a:endParaRPr/>
            </a:p>
          </p:txBody>
        </p:sp>
      </p:grpSp>
      <p:sp>
        <p:nvSpPr>
          <p:cNvPr id="15" name="Freeform 15"/>
          <p:cNvSpPr/>
          <p:nvPr/>
        </p:nvSpPr>
        <p:spPr>
          <a:xfrm rot="-52634">
            <a:off x="9060503" y="1193027"/>
            <a:ext cx="1126234" cy="7956731"/>
          </a:xfrm>
          <a:custGeom>
            <a:avLst/>
            <a:gdLst/>
            <a:ahLst/>
            <a:cxnLst/>
            <a:rect l="l" t="t" r="r" b="b"/>
            <a:pathLst>
              <a:path w="1126234" h="7956731">
                <a:moveTo>
                  <a:pt x="0" y="0"/>
                </a:moveTo>
                <a:lnTo>
                  <a:pt x="1126234" y="0"/>
                </a:lnTo>
                <a:lnTo>
                  <a:pt x="1126234" y="7956731"/>
                </a:lnTo>
                <a:lnTo>
                  <a:pt x="0" y="7956731"/>
                </a:lnTo>
                <a:lnTo>
                  <a:pt x="0" y="0"/>
                </a:lnTo>
                <a:close/>
              </a:path>
            </a:pathLst>
          </a:custGeom>
          <a:blipFill>
            <a:blip r:embed="rId8">
              <a:alphaModFix amt="50000"/>
            </a:blip>
            <a:stretch>
              <a:fillRect l="-179063"/>
            </a:stretch>
          </a:blipFill>
        </p:spPr>
      </p:sp>
      <p:sp>
        <p:nvSpPr>
          <p:cNvPr id="16" name="Freeform 16"/>
          <p:cNvSpPr/>
          <p:nvPr/>
        </p:nvSpPr>
        <p:spPr>
          <a:xfrm rot="-52634" flipH="1">
            <a:off x="7976185" y="1237664"/>
            <a:ext cx="1126234" cy="7956731"/>
          </a:xfrm>
          <a:custGeom>
            <a:avLst/>
            <a:gdLst/>
            <a:ahLst/>
            <a:cxnLst/>
            <a:rect l="l" t="t" r="r" b="b"/>
            <a:pathLst>
              <a:path w="1126234" h="7956731">
                <a:moveTo>
                  <a:pt x="1126233" y="0"/>
                </a:moveTo>
                <a:lnTo>
                  <a:pt x="0" y="0"/>
                </a:lnTo>
                <a:lnTo>
                  <a:pt x="0" y="7956732"/>
                </a:lnTo>
                <a:lnTo>
                  <a:pt x="1126233" y="7956732"/>
                </a:lnTo>
                <a:lnTo>
                  <a:pt x="1126233" y="0"/>
                </a:lnTo>
                <a:close/>
              </a:path>
            </a:pathLst>
          </a:custGeom>
          <a:blipFill>
            <a:blip r:embed="rId8">
              <a:alphaModFix amt="50000"/>
            </a:blip>
            <a:stretch>
              <a:fillRect l="-179063"/>
            </a:stretch>
          </a:blipFill>
        </p:spPr>
      </p:sp>
      <p:sp>
        <p:nvSpPr>
          <p:cNvPr id="17" name="Freeform 17"/>
          <p:cNvSpPr/>
          <p:nvPr/>
        </p:nvSpPr>
        <p:spPr>
          <a:xfrm rot="5381784">
            <a:off x="-1747808" y="5024107"/>
            <a:ext cx="7898018" cy="430801"/>
          </a:xfrm>
          <a:custGeom>
            <a:avLst/>
            <a:gdLst/>
            <a:ahLst/>
            <a:cxnLst/>
            <a:rect l="l" t="t" r="r" b="b"/>
            <a:pathLst>
              <a:path w="7898018" h="430801">
                <a:moveTo>
                  <a:pt x="0" y="0"/>
                </a:moveTo>
                <a:lnTo>
                  <a:pt x="7898017" y="0"/>
                </a:lnTo>
                <a:lnTo>
                  <a:pt x="7898017" y="430801"/>
                </a:lnTo>
                <a:lnTo>
                  <a:pt x="0" y="43080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8" name="Freeform 18"/>
          <p:cNvSpPr/>
          <p:nvPr/>
        </p:nvSpPr>
        <p:spPr>
          <a:xfrm rot="5381784" flipV="1">
            <a:off x="12066971" y="4956455"/>
            <a:ext cx="7898018" cy="430801"/>
          </a:xfrm>
          <a:custGeom>
            <a:avLst/>
            <a:gdLst/>
            <a:ahLst/>
            <a:cxnLst/>
            <a:rect l="l" t="t" r="r" b="b"/>
            <a:pathLst>
              <a:path w="7898018" h="430801">
                <a:moveTo>
                  <a:pt x="0" y="430801"/>
                </a:moveTo>
                <a:lnTo>
                  <a:pt x="7898018" y="430801"/>
                </a:lnTo>
                <a:lnTo>
                  <a:pt x="7898018" y="0"/>
                </a:lnTo>
                <a:lnTo>
                  <a:pt x="0" y="0"/>
                </a:lnTo>
                <a:lnTo>
                  <a:pt x="0" y="430801"/>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9" name="Freeform 19"/>
          <p:cNvSpPr/>
          <p:nvPr/>
        </p:nvSpPr>
        <p:spPr>
          <a:xfrm>
            <a:off x="9951193" y="304563"/>
            <a:ext cx="1176941" cy="1179085"/>
          </a:xfrm>
          <a:custGeom>
            <a:avLst/>
            <a:gdLst/>
            <a:ahLst/>
            <a:cxnLst/>
            <a:rect l="l" t="t" r="r" b="b"/>
            <a:pathLst>
              <a:path w="1176941" h="1179085">
                <a:moveTo>
                  <a:pt x="0" y="0"/>
                </a:moveTo>
                <a:lnTo>
                  <a:pt x="1176941" y="0"/>
                </a:lnTo>
                <a:lnTo>
                  <a:pt x="1176941" y="1179085"/>
                </a:lnTo>
                <a:lnTo>
                  <a:pt x="0" y="117908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4" name="Freeform 24"/>
          <p:cNvSpPr/>
          <p:nvPr/>
        </p:nvSpPr>
        <p:spPr>
          <a:xfrm>
            <a:off x="4455747" y="3446197"/>
            <a:ext cx="446251" cy="437326"/>
          </a:xfrm>
          <a:custGeom>
            <a:avLst/>
            <a:gdLst/>
            <a:ahLst/>
            <a:cxnLst/>
            <a:rect l="l" t="t" r="r" b="b"/>
            <a:pathLst>
              <a:path w="446251" h="437326">
                <a:moveTo>
                  <a:pt x="0" y="0"/>
                </a:moveTo>
                <a:lnTo>
                  <a:pt x="446251" y="0"/>
                </a:lnTo>
                <a:lnTo>
                  <a:pt x="446251" y="437326"/>
                </a:lnTo>
                <a:lnTo>
                  <a:pt x="0" y="43732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5" name="Freeform 25"/>
          <p:cNvSpPr/>
          <p:nvPr/>
        </p:nvSpPr>
        <p:spPr>
          <a:xfrm>
            <a:off x="6674730" y="5013478"/>
            <a:ext cx="446251" cy="437326"/>
          </a:xfrm>
          <a:custGeom>
            <a:avLst/>
            <a:gdLst/>
            <a:ahLst/>
            <a:cxnLst/>
            <a:rect l="l" t="t" r="r" b="b"/>
            <a:pathLst>
              <a:path w="446251" h="437326">
                <a:moveTo>
                  <a:pt x="0" y="0"/>
                </a:moveTo>
                <a:lnTo>
                  <a:pt x="446251" y="0"/>
                </a:lnTo>
                <a:lnTo>
                  <a:pt x="446251" y="437326"/>
                </a:lnTo>
                <a:lnTo>
                  <a:pt x="0" y="43732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6" name="Freeform 26"/>
          <p:cNvSpPr/>
          <p:nvPr/>
        </p:nvSpPr>
        <p:spPr>
          <a:xfrm>
            <a:off x="3544483" y="5143500"/>
            <a:ext cx="241173" cy="236350"/>
          </a:xfrm>
          <a:custGeom>
            <a:avLst/>
            <a:gdLst/>
            <a:ahLst/>
            <a:cxnLst/>
            <a:rect l="l" t="t" r="r" b="b"/>
            <a:pathLst>
              <a:path w="241173" h="236350">
                <a:moveTo>
                  <a:pt x="0" y="0"/>
                </a:moveTo>
                <a:lnTo>
                  <a:pt x="241173" y="0"/>
                </a:lnTo>
                <a:lnTo>
                  <a:pt x="241173" y="236350"/>
                </a:lnTo>
                <a:lnTo>
                  <a:pt x="0" y="23635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7" name="Freeform 27"/>
          <p:cNvSpPr/>
          <p:nvPr/>
        </p:nvSpPr>
        <p:spPr>
          <a:xfrm>
            <a:off x="4781411" y="6335657"/>
            <a:ext cx="241173" cy="236350"/>
          </a:xfrm>
          <a:custGeom>
            <a:avLst/>
            <a:gdLst/>
            <a:ahLst/>
            <a:cxnLst/>
            <a:rect l="l" t="t" r="r" b="b"/>
            <a:pathLst>
              <a:path w="241173" h="236350">
                <a:moveTo>
                  <a:pt x="0" y="0"/>
                </a:moveTo>
                <a:lnTo>
                  <a:pt x="241173" y="0"/>
                </a:lnTo>
                <a:lnTo>
                  <a:pt x="241173" y="236350"/>
                </a:lnTo>
                <a:lnTo>
                  <a:pt x="0" y="23635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31" name="Freeform 31"/>
          <p:cNvSpPr/>
          <p:nvPr/>
        </p:nvSpPr>
        <p:spPr>
          <a:xfrm>
            <a:off x="4208130" y="6847938"/>
            <a:ext cx="1387735" cy="1310528"/>
          </a:xfrm>
          <a:custGeom>
            <a:avLst/>
            <a:gdLst/>
            <a:ahLst/>
            <a:cxnLst/>
            <a:rect l="l" t="t" r="r" b="b"/>
            <a:pathLst>
              <a:path w="1387735" h="1310528">
                <a:moveTo>
                  <a:pt x="0" y="0"/>
                </a:moveTo>
                <a:lnTo>
                  <a:pt x="1387735" y="0"/>
                </a:lnTo>
                <a:lnTo>
                  <a:pt x="1387735" y="1310528"/>
                </a:lnTo>
                <a:lnTo>
                  <a:pt x="0" y="131052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33" name="TextBox 33"/>
          <p:cNvSpPr txBox="1"/>
          <p:nvPr/>
        </p:nvSpPr>
        <p:spPr>
          <a:xfrm>
            <a:off x="10058284" y="7212404"/>
            <a:ext cx="5105143" cy="448841"/>
          </a:xfrm>
          <a:prstGeom prst="rect">
            <a:avLst/>
          </a:prstGeom>
        </p:spPr>
        <p:txBody>
          <a:bodyPr wrap="square" lIns="0" tIns="0" rIns="0" bIns="0" rtlCol="0" anchor="t">
            <a:spAutoFit/>
          </a:bodyPr>
          <a:lstStyle/>
          <a:p>
            <a:pPr algn="ctr">
              <a:lnSpc>
                <a:spcPts val="3499"/>
              </a:lnSpc>
              <a:spcBef>
                <a:spcPct val="0"/>
              </a:spcBef>
            </a:pPr>
            <a:r>
              <a:rPr lang="en-US" sz="3200" b="1" dirty="0">
                <a:solidFill>
                  <a:srgbClr val="3C3C3C"/>
                </a:solidFill>
                <a:latin typeface="Caveat Brush"/>
                <a:ea typeface="Caveat Brush"/>
                <a:cs typeface="Caveat Brush"/>
                <a:sym typeface="Caveat Brush"/>
              </a:rPr>
              <a:t>Dr. Ahmad Zainal Abidin, MA</a:t>
            </a:r>
          </a:p>
        </p:txBody>
      </p:sp>
      <p:sp>
        <p:nvSpPr>
          <p:cNvPr id="34" name="TextBox 34"/>
          <p:cNvSpPr txBox="1"/>
          <p:nvPr/>
        </p:nvSpPr>
        <p:spPr>
          <a:xfrm>
            <a:off x="8928518" y="2312802"/>
            <a:ext cx="6978750" cy="3693319"/>
          </a:xfrm>
          <a:prstGeom prst="rect">
            <a:avLst/>
          </a:prstGeom>
        </p:spPr>
        <p:txBody>
          <a:bodyPr wrap="square" lIns="0" tIns="0" rIns="0" bIns="0" rtlCol="0" anchor="t">
            <a:spAutoFit/>
          </a:bodyPr>
          <a:lstStyle/>
          <a:p>
            <a:pPr algn="ctr"/>
            <a:r>
              <a:rPr lang="en-US" sz="6000" b="1" dirty="0">
                <a:latin typeface="Times New Roman" panose="02020603050405020304" pitchFamily="18" charset="0"/>
                <a:cs typeface="Times New Roman" panose="02020603050405020304" pitchFamily="18" charset="0"/>
              </a:rPr>
              <a:t>Amulet of Quranic Verses (</a:t>
            </a:r>
            <a:r>
              <a:rPr lang="en-US" sz="6000" b="1" dirty="0" err="1">
                <a:latin typeface="Times New Roman" panose="02020603050405020304" pitchFamily="18" charset="0"/>
                <a:cs typeface="Times New Roman" panose="02020603050405020304" pitchFamily="18" charset="0"/>
              </a:rPr>
              <a:t>sosio</a:t>
            </a:r>
            <a:r>
              <a:rPr lang="en-US" sz="6000" b="1" dirty="0">
                <a:latin typeface="Times New Roman" panose="02020603050405020304" pitchFamily="18" charset="0"/>
                <a:cs typeface="Times New Roman" panose="02020603050405020304" pitchFamily="18" charset="0"/>
              </a:rPr>
              <a:t>-anthropological perspective)</a:t>
            </a:r>
            <a:endParaRPr lang="en-US" sz="6000" b="1" dirty="0">
              <a:solidFill>
                <a:srgbClr val="3C3C3C"/>
              </a:solidFill>
              <a:latin typeface="Times New Roman" panose="02020603050405020304" pitchFamily="18" charset="0"/>
              <a:ea typeface="Adlery Swash"/>
              <a:cs typeface="Times New Roman" panose="02020603050405020304" pitchFamily="18" charset="0"/>
              <a:sym typeface="Adlery Swash"/>
            </a:endParaRPr>
          </a:p>
        </p:txBody>
      </p:sp>
      <p:pic>
        <p:nvPicPr>
          <p:cNvPr id="43" name="Picture 42">
            <a:extLst>
              <a:ext uri="{FF2B5EF4-FFF2-40B4-BE49-F238E27FC236}">
                <a16:creationId xmlns:a16="http://schemas.microsoft.com/office/drawing/2014/main" id="{0A9ABF05-8F4C-548D-568A-A9AB720FEDB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264679" y="1848078"/>
            <a:ext cx="4332953" cy="3888968"/>
          </a:xfrm>
          <a:prstGeom prst="rect">
            <a:avLst/>
          </a:prstGeom>
        </p:spPr>
      </p:pic>
      <p:sp>
        <p:nvSpPr>
          <p:cNvPr id="44" name="Freeform 25">
            <a:extLst>
              <a:ext uri="{FF2B5EF4-FFF2-40B4-BE49-F238E27FC236}">
                <a16:creationId xmlns:a16="http://schemas.microsoft.com/office/drawing/2014/main" id="{E8D680E2-708E-2B02-08B0-E45447B1CEF6}"/>
              </a:ext>
            </a:extLst>
          </p:cNvPr>
          <p:cNvSpPr/>
          <p:nvPr/>
        </p:nvSpPr>
        <p:spPr>
          <a:xfrm>
            <a:off x="6614242" y="6618115"/>
            <a:ext cx="1758129" cy="1067664"/>
          </a:xfrm>
          <a:custGeom>
            <a:avLst/>
            <a:gdLst/>
            <a:ahLst/>
            <a:cxnLst/>
            <a:rect l="l" t="t" r="r" b="b"/>
            <a:pathLst>
              <a:path w="1758129" h="1067664">
                <a:moveTo>
                  <a:pt x="0" y="0"/>
                </a:moveTo>
                <a:lnTo>
                  <a:pt x="1758129" y="0"/>
                </a:lnTo>
                <a:lnTo>
                  <a:pt x="1758129" y="1067664"/>
                </a:lnTo>
                <a:lnTo>
                  <a:pt x="0" y="106766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45" name="Freeform 33">
            <a:extLst>
              <a:ext uri="{FF2B5EF4-FFF2-40B4-BE49-F238E27FC236}">
                <a16:creationId xmlns:a16="http://schemas.microsoft.com/office/drawing/2014/main" id="{2145CC38-97F6-0BEE-879D-AC35B73E06EE}"/>
              </a:ext>
            </a:extLst>
          </p:cNvPr>
          <p:cNvSpPr/>
          <p:nvPr/>
        </p:nvSpPr>
        <p:spPr>
          <a:xfrm rot="764324" flipH="1">
            <a:off x="2466656" y="7365484"/>
            <a:ext cx="1016541" cy="1708472"/>
          </a:xfrm>
          <a:custGeom>
            <a:avLst/>
            <a:gdLst/>
            <a:ahLst/>
            <a:cxnLst/>
            <a:rect l="l" t="t" r="r" b="b"/>
            <a:pathLst>
              <a:path w="1016541" h="1708472">
                <a:moveTo>
                  <a:pt x="1016541" y="0"/>
                </a:moveTo>
                <a:lnTo>
                  <a:pt x="0" y="0"/>
                </a:lnTo>
                <a:lnTo>
                  <a:pt x="0" y="1708473"/>
                </a:lnTo>
                <a:lnTo>
                  <a:pt x="1016541" y="1708473"/>
                </a:lnTo>
                <a:lnTo>
                  <a:pt x="1016541" y="0"/>
                </a:lnTo>
                <a:close/>
              </a:path>
            </a:pathLst>
          </a:custGeom>
          <a:blipFill>
            <a:blip r:embed="rId20">
              <a:extLst>
                <a:ext uri="{96DAC541-7B7A-43D3-8B79-37D633B846F1}">
                  <asvg:svgBlip xmlns:asvg="http://schemas.microsoft.com/office/drawing/2016/SVG/main" r:embed="rId21"/>
                </a:ext>
              </a:extLst>
            </a:blip>
            <a:stretch>
              <a:fillRect/>
            </a:stretch>
          </a:blipFill>
        </p:spPr>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8B6C56"/>
        </a:solidFill>
        <a:effectLst/>
      </p:bgPr>
    </p:bg>
    <p:spTree>
      <p:nvGrpSpPr>
        <p:cNvPr id="1" name="">
          <a:extLst>
            <a:ext uri="{FF2B5EF4-FFF2-40B4-BE49-F238E27FC236}">
              <a16:creationId xmlns:a16="http://schemas.microsoft.com/office/drawing/2014/main" id="{12FB3757-C9DC-5E74-9097-81F9A3964B8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29F58C8-139F-06EE-6D17-72C7536D4FB2}"/>
              </a:ext>
            </a:extLst>
          </p:cNvPr>
          <p:cNvSpPr/>
          <p:nvPr/>
        </p:nvSpPr>
        <p:spPr>
          <a:xfrm rot="5400000">
            <a:off x="11695956" y="3669363"/>
            <a:ext cx="10254864" cy="2948273"/>
          </a:xfrm>
          <a:custGeom>
            <a:avLst/>
            <a:gdLst/>
            <a:ahLst/>
            <a:cxnLst/>
            <a:rect l="l" t="t" r="r" b="b"/>
            <a:pathLst>
              <a:path w="10254864" h="2948273">
                <a:moveTo>
                  <a:pt x="0" y="0"/>
                </a:moveTo>
                <a:lnTo>
                  <a:pt x="10254864" y="0"/>
                </a:lnTo>
                <a:lnTo>
                  <a:pt x="10254864" y="2948274"/>
                </a:lnTo>
                <a:lnTo>
                  <a:pt x="0" y="2948274"/>
                </a:lnTo>
                <a:lnTo>
                  <a:pt x="0" y="0"/>
                </a:lnTo>
                <a:close/>
              </a:path>
            </a:pathLst>
          </a:custGeom>
          <a:blipFill>
            <a:blip r:embed="rId2"/>
            <a:stretch>
              <a:fillRect/>
            </a:stretch>
          </a:blipFill>
        </p:spPr>
      </p:sp>
      <p:sp>
        <p:nvSpPr>
          <p:cNvPr id="3" name="Freeform 3">
            <a:extLst>
              <a:ext uri="{FF2B5EF4-FFF2-40B4-BE49-F238E27FC236}">
                <a16:creationId xmlns:a16="http://schemas.microsoft.com/office/drawing/2014/main" id="{30733427-61D3-A783-2B6E-4651466F3BD0}"/>
              </a:ext>
            </a:extLst>
          </p:cNvPr>
          <p:cNvSpPr/>
          <p:nvPr/>
        </p:nvSpPr>
        <p:spPr>
          <a:xfrm rot="-4814880">
            <a:off x="-1917291" y="1855060"/>
            <a:ext cx="5170175" cy="3507896"/>
          </a:xfrm>
          <a:custGeom>
            <a:avLst/>
            <a:gdLst/>
            <a:ahLst/>
            <a:cxnLst/>
            <a:rect l="l" t="t" r="r" b="b"/>
            <a:pathLst>
              <a:path w="5170175" h="3507896">
                <a:moveTo>
                  <a:pt x="0" y="0"/>
                </a:moveTo>
                <a:lnTo>
                  <a:pt x="5170175" y="0"/>
                </a:lnTo>
                <a:lnTo>
                  <a:pt x="5170175" y="3507896"/>
                </a:lnTo>
                <a:lnTo>
                  <a:pt x="0" y="3507896"/>
                </a:lnTo>
                <a:lnTo>
                  <a:pt x="0" y="0"/>
                </a:lnTo>
                <a:close/>
              </a:path>
            </a:pathLst>
          </a:custGeom>
          <a:blipFill>
            <a:blip r:embed="rId3"/>
            <a:stretch>
              <a:fillRect/>
            </a:stretch>
          </a:blipFill>
        </p:spPr>
      </p:sp>
      <p:sp>
        <p:nvSpPr>
          <p:cNvPr id="4" name="Freeform 4">
            <a:extLst>
              <a:ext uri="{FF2B5EF4-FFF2-40B4-BE49-F238E27FC236}">
                <a16:creationId xmlns:a16="http://schemas.microsoft.com/office/drawing/2014/main" id="{923BF5EA-DBEC-1711-1EBD-5ED56CBB6FD9}"/>
              </a:ext>
            </a:extLst>
          </p:cNvPr>
          <p:cNvSpPr/>
          <p:nvPr/>
        </p:nvSpPr>
        <p:spPr>
          <a:xfrm rot="-2959459">
            <a:off x="-1183252" y="5305254"/>
            <a:ext cx="4761903" cy="3696427"/>
          </a:xfrm>
          <a:custGeom>
            <a:avLst/>
            <a:gdLst/>
            <a:ahLst/>
            <a:cxnLst/>
            <a:rect l="l" t="t" r="r" b="b"/>
            <a:pathLst>
              <a:path w="4761903" h="3696427">
                <a:moveTo>
                  <a:pt x="0" y="0"/>
                </a:moveTo>
                <a:lnTo>
                  <a:pt x="4761904" y="0"/>
                </a:lnTo>
                <a:lnTo>
                  <a:pt x="4761904" y="3696427"/>
                </a:lnTo>
                <a:lnTo>
                  <a:pt x="0" y="3696427"/>
                </a:lnTo>
                <a:lnTo>
                  <a:pt x="0" y="0"/>
                </a:lnTo>
                <a:close/>
              </a:path>
            </a:pathLst>
          </a:custGeom>
          <a:blipFill>
            <a:blip r:embed="rId4"/>
            <a:stretch>
              <a:fillRect/>
            </a:stretch>
          </a:blipFill>
        </p:spPr>
      </p:sp>
      <p:sp>
        <p:nvSpPr>
          <p:cNvPr id="5" name="Freeform 5">
            <a:extLst>
              <a:ext uri="{FF2B5EF4-FFF2-40B4-BE49-F238E27FC236}">
                <a16:creationId xmlns:a16="http://schemas.microsoft.com/office/drawing/2014/main" id="{0B682AA6-CBF4-6A45-878D-D2E467660157}"/>
              </a:ext>
            </a:extLst>
          </p:cNvPr>
          <p:cNvSpPr/>
          <p:nvPr/>
        </p:nvSpPr>
        <p:spPr>
          <a:xfrm rot="10644637">
            <a:off x="-975938" y="9024922"/>
            <a:ext cx="6485348" cy="1418670"/>
          </a:xfrm>
          <a:custGeom>
            <a:avLst/>
            <a:gdLst/>
            <a:ahLst/>
            <a:cxnLst/>
            <a:rect l="l" t="t" r="r" b="b"/>
            <a:pathLst>
              <a:path w="6485348" h="1418670">
                <a:moveTo>
                  <a:pt x="0" y="0"/>
                </a:moveTo>
                <a:lnTo>
                  <a:pt x="6485348" y="0"/>
                </a:lnTo>
                <a:lnTo>
                  <a:pt x="6485348" y="1418670"/>
                </a:lnTo>
                <a:lnTo>
                  <a:pt x="0" y="1418670"/>
                </a:lnTo>
                <a:lnTo>
                  <a:pt x="0" y="0"/>
                </a:lnTo>
                <a:close/>
              </a:path>
            </a:pathLst>
          </a:custGeom>
          <a:blipFill>
            <a:blip r:embed="rId5"/>
            <a:stretch>
              <a:fillRect/>
            </a:stretch>
          </a:blipFill>
        </p:spPr>
      </p:sp>
      <p:sp>
        <p:nvSpPr>
          <p:cNvPr id="6" name="Freeform 6">
            <a:extLst>
              <a:ext uri="{FF2B5EF4-FFF2-40B4-BE49-F238E27FC236}">
                <a16:creationId xmlns:a16="http://schemas.microsoft.com/office/drawing/2014/main" id="{4F7C6142-56E7-64BE-ECA6-A328D0B62558}"/>
              </a:ext>
            </a:extLst>
          </p:cNvPr>
          <p:cNvSpPr/>
          <p:nvPr/>
        </p:nvSpPr>
        <p:spPr>
          <a:xfrm>
            <a:off x="14127726" y="6839173"/>
            <a:ext cx="4160274" cy="3447827"/>
          </a:xfrm>
          <a:custGeom>
            <a:avLst/>
            <a:gdLst/>
            <a:ahLst/>
            <a:cxnLst/>
            <a:rect l="l" t="t" r="r" b="b"/>
            <a:pathLst>
              <a:path w="4160274" h="3447827">
                <a:moveTo>
                  <a:pt x="0" y="0"/>
                </a:moveTo>
                <a:lnTo>
                  <a:pt x="4160274" y="0"/>
                </a:lnTo>
                <a:lnTo>
                  <a:pt x="4160274" y="3447827"/>
                </a:lnTo>
                <a:lnTo>
                  <a:pt x="0" y="3447827"/>
                </a:lnTo>
                <a:lnTo>
                  <a:pt x="0" y="0"/>
                </a:lnTo>
                <a:close/>
              </a:path>
            </a:pathLst>
          </a:custGeom>
          <a:blipFill>
            <a:blip r:embed="rId6"/>
            <a:stretch>
              <a:fillRect/>
            </a:stretch>
          </a:blipFill>
        </p:spPr>
      </p:sp>
      <p:grpSp>
        <p:nvGrpSpPr>
          <p:cNvPr id="8" name="Group 8">
            <a:extLst>
              <a:ext uri="{FF2B5EF4-FFF2-40B4-BE49-F238E27FC236}">
                <a16:creationId xmlns:a16="http://schemas.microsoft.com/office/drawing/2014/main" id="{D9DD975A-600C-6377-A149-D13D5923AAF8}"/>
              </a:ext>
            </a:extLst>
          </p:cNvPr>
          <p:cNvGrpSpPr/>
          <p:nvPr/>
        </p:nvGrpSpPr>
        <p:grpSpPr>
          <a:xfrm>
            <a:off x="1744100" y="1110417"/>
            <a:ext cx="14719908" cy="8248585"/>
            <a:chOff x="0" y="0"/>
            <a:chExt cx="3685457" cy="2065217"/>
          </a:xfrm>
        </p:grpSpPr>
        <p:sp>
          <p:nvSpPr>
            <p:cNvPr id="9" name="Freeform 9">
              <a:extLst>
                <a:ext uri="{FF2B5EF4-FFF2-40B4-BE49-F238E27FC236}">
                  <a16:creationId xmlns:a16="http://schemas.microsoft.com/office/drawing/2014/main" id="{F31ED15E-CBDE-D006-8D58-F4CC54D2DA10}"/>
                </a:ext>
              </a:extLst>
            </p:cNvPr>
            <p:cNvSpPr/>
            <p:nvPr/>
          </p:nvSpPr>
          <p:spPr>
            <a:xfrm>
              <a:off x="0" y="0"/>
              <a:ext cx="3685457" cy="2065217"/>
            </a:xfrm>
            <a:custGeom>
              <a:avLst/>
              <a:gdLst/>
              <a:ahLst/>
              <a:cxnLst/>
              <a:rect l="l" t="t" r="r" b="b"/>
              <a:pathLst>
                <a:path w="3685457" h="2065217">
                  <a:moveTo>
                    <a:pt x="27875" y="0"/>
                  </a:moveTo>
                  <a:lnTo>
                    <a:pt x="3657581" y="0"/>
                  </a:lnTo>
                  <a:cubicBezTo>
                    <a:pt x="3664974" y="0"/>
                    <a:pt x="3672065" y="2937"/>
                    <a:pt x="3677292" y="8164"/>
                  </a:cubicBezTo>
                  <a:cubicBezTo>
                    <a:pt x="3682520" y="13392"/>
                    <a:pt x="3685457" y="20482"/>
                    <a:pt x="3685457" y="27875"/>
                  </a:cubicBezTo>
                  <a:lnTo>
                    <a:pt x="3685457" y="2037342"/>
                  </a:lnTo>
                  <a:cubicBezTo>
                    <a:pt x="3685457" y="2052737"/>
                    <a:pt x="3672977" y="2065217"/>
                    <a:pt x="3657581" y="2065217"/>
                  </a:cubicBezTo>
                  <a:lnTo>
                    <a:pt x="27875" y="2065217"/>
                  </a:lnTo>
                  <a:cubicBezTo>
                    <a:pt x="20482" y="2065217"/>
                    <a:pt x="13392" y="2062280"/>
                    <a:pt x="8164" y="2057053"/>
                  </a:cubicBezTo>
                  <a:cubicBezTo>
                    <a:pt x="2937" y="2051825"/>
                    <a:pt x="0" y="2044735"/>
                    <a:pt x="0" y="2037342"/>
                  </a:cubicBezTo>
                  <a:lnTo>
                    <a:pt x="0" y="27875"/>
                  </a:lnTo>
                  <a:cubicBezTo>
                    <a:pt x="0" y="20482"/>
                    <a:pt x="2937" y="13392"/>
                    <a:pt x="8164" y="8164"/>
                  </a:cubicBezTo>
                  <a:cubicBezTo>
                    <a:pt x="13392" y="2937"/>
                    <a:pt x="20482" y="0"/>
                    <a:pt x="27875" y="0"/>
                  </a:cubicBezTo>
                  <a:close/>
                </a:path>
              </a:pathLst>
            </a:custGeom>
            <a:solidFill>
              <a:srgbClr val="4A2600"/>
            </a:solidFill>
          </p:spPr>
        </p:sp>
        <p:sp>
          <p:nvSpPr>
            <p:cNvPr id="10" name="TextBox 10">
              <a:extLst>
                <a:ext uri="{FF2B5EF4-FFF2-40B4-BE49-F238E27FC236}">
                  <a16:creationId xmlns:a16="http://schemas.microsoft.com/office/drawing/2014/main" id="{B514FA3D-1D66-6D6E-9771-0DFDD82AE8B7}"/>
                </a:ext>
              </a:extLst>
            </p:cNvPr>
            <p:cNvSpPr txBox="1"/>
            <p:nvPr/>
          </p:nvSpPr>
          <p:spPr>
            <a:xfrm>
              <a:off x="0" y="-28575"/>
              <a:ext cx="3685457" cy="2093792"/>
            </a:xfrm>
            <a:prstGeom prst="rect">
              <a:avLst/>
            </a:prstGeom>
          </p:spPr>
          <p:txBody>
            <a:bodyPr lIns="50800" tIns="50800" rIns="50800" bIns="50800" rtlCol="0" anchor="ctr"/>
            <a:lstStyle/>
            <a:p>
              <a:pPr algn="ctr">
                <a:lnSpc>
                  <a:spcPts val="2894"/>
                </a:lnSpc>
              </a:pPr>
              <a:endParaRPr/>
            </a:p>
          </p:txBody>
        </p:sp>
      </p:grpSp>
      <p:sp>
        <p:nvSpPr>
          <p:cNvPr id="11" name="Freeform 11">
            <a:extLst>
              <a:ext uri="{FF2B5EF4-FFF2-40B4-BE49-F238E27FC236}">
                <a16:creationId xmlns:a16="http://schemas.microsoft.com/office/drawing/2014/main" id="{CC551940-5B0B-EFB1-5644-207EE59CBDE5}"/>
              </a:ext>
            </a:extLst>
          </p:cNvPr>
          <p:cNvSpPr/>
          <p:nvPr/>
        </p:nvSpPr>
        <p:spPr>
          <a:xfrm rot="-15348">
            <a:off x="1847616" y="992322"/>
            <a:ext cx="14673190" cy="8633021"/>
          </a:xfrm>
          <a:custGeom>
            <a:avLst/>
            <a:gdLst/>
            <a:ahLst/>
            <a:cxnLst/>
            <a:rect l="l" t="t" r="r" b="b"/>
            <a:pathLst>
              <a:path w="14673190" h="8633021">
                <a:moveTo>
                  <a:pt x="0" y="0"/>
                </a:moveTo>
                <a:lnTo>
                  <a:pt x="14673190" y="0"/>
                </a:lnTo>
                <a:lnTo>
                  <a:pt x="14673190" y="8633022"/>
                </a:lnTo>
                <a:lnTo>
                  <a:pt x="0" y="8633022"/>
                </a:lnTo>
                <a:lnTo>
                  <a:pt x="0" y="0"/>
                </a:lnTo>
                <a:close/>
              </a:path>
            </a:pathLst>
          </a:custGeom>
          <a:blipFill>
            <a:blip r:embed="rId7">
              <a:alphaModFix amt="37000"/>
            </a:blip>
            <a:stretch>
              <a:fillRect/>
            </a:stretch>
          </a:blipFill>
        </p:spPr>
      </p:sp>
      <p:grpSp>
        <p:nvGrpSpPr>
          <p:cNvPr id="12" name="Group 12">
            <a:extLst>
              <a:ext uri="{FF2B5EF4-FFF2-40B4-BE49-F238E27FC236}">
                <a16:creationId xmlns:a16="http://schemas.microsoft.com/office/drawing/2014/main" id="{10E68E2F-A051-0D15-9F70-F473E0B7EBBE}"/>
              </a:ext>
            </a:extLst>
          </p:cNvPr>
          <p:cNvGrpSpPr/>
          <p:nvPr/>
        </p:nvGrpSpPr>
        <p:grpSpPr>
          <a:xfrm rot="-15348">
            <a:off x="2149148" y="1244883"/>
            <a:ext cx="13899677" cy="7939190"/>
            <a:chOff x="0" y="0"/>
            <a:chExt cx="4339298" cy="2478511"/>
          </a:xfrm>
        </p:grpSpPr>
        <p:sp>
          <p:nvSpPr>
            <p:cNvPr id="13" name="Freeform 13">
              <a:extLst>
                <a:ext uri="{FF2B5EF4-FFF2-40B4-BE49-F238E27FC236}">
                  <a16:creationId xmlns:a16="http://schemas.microsoft.com/office/drawing/2014/main" id="{764D5DCD-0105-C2B9-CB39-1C440FD95189}"/>
                </a:ext>
              </a:extLst>
            </p:cNvPr>
            <p:cNvSpPr/>
            <p:nvPr/>
          </p:nvSpPr>
          <p:spPr>
            <a:xfrm>
              <a:off x="0" y="0"/>
              <a:ext cx="4339298" cy="2478512"/>
            </a:xfrm>
            <a:custGeom>
              <a:avLst/>
              <a:gdLst/>
              <a:ahLst/>
              <a:cxnLst/>
              <a:rect l="l" t="t" r="r" b="b"/>
              <a:pathLst>
                <a:path w="4339298" h="2478512">
                  <a:moveTo>
                    <a:pt x="0" y="0"/>
                  </a:moveTo>
                  <a:lnTo>
                    <a:pt x="4339298" y="0"/>
                  </a:lnTo>
                  <a:lnTo>
                    <a:pt x="4339298" y="2478512"/>
                  </a:lnTo>
                  <a:lnTo>
                    <a:pt x="0" y="2478512"/>
                  </a:lnTo>
                  <a:close/>
                </a:path>
              </a:pathLst>
            </a:custGeom>
            <a:solidFill>
              <a:srgbClr val="EDE0D4"/>
            </a:solidFill>
            <a:ln cap="sq">
              <a:noFill/>
              <a:prstDash val="solid"/>
              <a:miter/>
            </a:ln>
          </p:spPr>
          <p:txBody>
            <a:bodyPr/>
            <a:lstStyle/>
            <a:p>
              <a:endParaRPr lang="en-US" dirty="0"/>
            </a:p>
          </p:txBody>
        </p:sp>
        <p:sp>
          <p:nvSpPr>
            <p:cNvPr id="14" name="TextBox 14">
              <a:extLst>
                <a:ext uri="{FF2B5EF4-FFF2-40B4-BE49-F238E27FC236}">
                  <a16:creationId xmlns:a16="http://schemas.microsoft.com/office/drawing/2014/main" id="{EA5BE834-557E-B9C9-E793-2DBD4B8846D3}"/>
                </a:ext>
              </a:extLst>
            </p:cNvPr>
            <p:cNvSpPr txBox="1"/>
            <p:nvPr/>
          </p:nvSpPr>
          <p:spPr>
            <a:xfrm>
              <a:off x="0" y="-38100"/>
              <a:ext cx="4339298" cy="2516611"/>
            </a:xfrm>
            <a:prstGeom prst="rect">
              <a:avLst/>
            </a:prstGeom>
          </p:spPr>
          <p:txBody>
            <a:bodyPr lIns="42857" tIns="42857" rIns="42857" bIns="42857" rtlCol="0" anchor="ctr"/>
            <a:lstStyle/>
            <a:p>
              <a:pPr algn="ctr">
                <a:lnSpc>
                  <a:spcPts val="2659"/>
                </a:lnSpc>
                <a:spcBef>
                  <a:spcPct val="0"/>
                </a:spcBef>
              </a:pPr>
              <a:endParaRPr/>
            </a:p>
          </p:txBody>
        </p:sp>
      </p:grpSp>
      <p:sp>
        <p:nvSpPr>
          <p:cNvPr id="17" name="Freeform 17">
            <a:extLst>
              <a:ext uri="{FF2B5EF4-FFF2-40B4-BE49-F238E27FC236}">
                <a16:creationId xmlns:a16="http://schemas.microsoft.com/office/drawing/2014/main" id="{7D04749A-81B5-D844-0A70-3A0597EFB511}"/>
              </a:ext>
            </a:extLst>
          </p:cNvPr>
          <p:cNvSpPr/>
          <p:nvPr/>
        </p:nvSpPr>
        <p:spPr>
          <a:xfrm rot="5381784">
            <a:off x="-1747808" y="5024107"/>
            <a:ext cx="7898018" cy="430801"/>
          </a:xfrm>
          <a:custGeom>
            <a:avLst/>
            <a:gdLst/>
            <a:ahLst/>
            <a:cxnLst/>
            <a:rect l="l" t="t" r="r" b="b"/>
            <a:pathLst>
              <a:path w="7898018" h="430801">
                <a:moveTo>
                  <a:pt x="0" y="0"/>
                </a:moveTo>
                <a:lnTo>
                  <a:pt x="7898017" y="0"/>
                </a:lnTo>
                <a:lnTo>
                  <a:pt x="7898017" y="430801"/>
                </a:lnTo>
                <a:lnTo>
                  <a:pt x="0" y="43080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8" name="Freeform 18">
            <a:extLst>
              <a:ext uri="{FF2B5EF4-FFF2-40B4-BE49-F238E27FC236}">
                <a16:creationId xmlns:a16="http://schemas.microsoft.com/office/drawing/2014/main" id="{16D9E33C-E70E-4A1D-1421-6D4499100221}"/>
              </a:ext>
            </a:extLst>
          </p:cNvPr>
          <p:cNvSpPr/>
          <p:nvPr/>
        </p:nvSpPr>
        <p:spPr>
          <a:xfrm rot="5381784" flipV="1">
            <a:off x="12066971" y="4956455"/>
            <a:ext cx="7898018" cy="430801"/>
          </a:xfrm>
          <a:custGeom>
            <a:avLst/>
            <a:gdLst/>
            <a:ahLst/>
            <a:cxnLst/>
            <a:rect l="l" t="t" r="r" b="b"/>
            <a:pathLst>
              <a:path w="7898018" h="430801">
                <a:moveTo>
                  <a:pt x="0" y="430801"/>
                </a:moveTo>
                <a:lnTo>
                  <a:pt x="7898018" y="430801"/>
                </a:lnTo>
                <a:lnTo>
                  <a:pt x="7898018" y="0"/>
                </a:lnTo>
                <a:lnTo>
                  <a:pt x="0" y="0"/>
                </a:lnTo>
                <a:lnTo>
                  <a:pt x="0" y="430801"/>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9" name="Freeform 19">
            <a:extLst>
              <a:ext uri="{FF2B5EF4-FFF2-40B4-BE49-F238E27FC236}">
                <a16:creationId xmlns:a16="http://schemas.microsoft.com/office/drawing/2014/main" id="{5EE6F788-D449-E9DA-68A3-82BC491134A7}"/>
              </a:ext>
            </a:extLst>
          </p:cNvPr>
          <p:cNvSpPr/>
          <p:nvPr/>
        </p:nvSpPr>
        <p:spPr>
          <a:xfrm>
            <a:off x="15040422" y="6742105"/>
            <a:ext cx="171990" cy="161983"/>
          </a:xfrm>
          <a:custGeom>
            <a:avLst/>
            <a:gdLst/>
            <a:ahLst/>
            <a:cxnLst/>
            <a:rect l="l" t="t" r="r" b="b"/>
            <a:pathLst>
              <a:path w="171990" h="161983">
                <a:moveTo>
                  <a:pt x="0" y="0"/>
                </a:moveTo>
                <a:lnTo>
                  <a:pt x="171990" y="0"/>
                </a:lnTo>
                <a:lnTo>
                  <a:pt x="171990" y="161983"/>
                </a:lnTo>
                <a:lnTo>
                  <a:pt x="0" y="16198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0" name="Freeform 20">
            <a:extLst>
              <a:ext uri="{FF2B5EF4-FFF2-40B4-BE49-F238E27FC236}">
                <a16:creationId xmlns:a16="http://schemas.microsoft.com/office/drawing/2014/main" id="{BE7FF31F-06A5-955E-B056-BE9F16A61655}"/>
              </a:ext>
            </a:extLst>
          </p:cNvPr>
          <p:cNvSpPr/>
          <p:nvPr/>
        </p:nvSpPr>
        <p:spPr>
          <a:xfrm>
            <a:off x="13362142" y="7623163"/>
            <a:ext cx="1987110" cy="1246460"/>
          </a:xfrm>
          <a:custGeom>
            <a:avLst/>
            <a:gdLst/>
            <a:ahLst/>
            <a:cxnLst/>
            <a:rect l="l" t="t" r="r" b="b"/>
            <a:pathLst>
              <a:path w="1987110" h="1246460">
                <a:moveTo>
                  <a:pt x="0" y="0"/>
                </a:moveTo>
                <a:lnTo>
                  <a:pt x="1987110" y="0"/>
                </a:lnTo>
                <a:lnTo>
                  <a:pt x="1987110" y="1246460"/>
                </a:lnTo>
                <a:lnTo>
                  <a:pt x="0" y="124646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1" name="Freeform 21">
            <a:extLst>
              <a:ext uri="{FF2B5EF4-FFF2-40B4-BE49-F238E27FC236}">
                <a16:creationId xmlns:a16="http://schemas.microsoft.com/office/drawing/2014/main" id="{8F6C0081-4290-CD49-B655-2B9151C9774B}"/>
              </a:ext>
            </a:extLst>
          </p:cNvPr>
          <p:cNvSpPr/>
          <p:nvPr/>
        </p:nvSpPr>
        <p:spPr>
          <a:xfrm rot="1296653">
            <a:off x="2451648" y="5846531"/>
            <a:ext cx="2009008" cy="3026754"/>
          </a:xfrm>
          <a:custGeom>
            <a:avLst/>
            <a:gdLst/>
            <a:ahLst/>
            <a:cxnLst/>
            <a:rect l="l" t="t" r="r" b="b"/>
            <a:pathLst>
              <a:path w="2009008" h="3026754">
                <a:moveTo>
                  <a:pt x="0" y="0"/>
                </a:moveTo>
                <a:lnTo>
                  <a:pt x="2009008" y="0"/>
                </a:lnTo>
                <a:lnTo>
                  <a:pt x="2009008" y="3026754"/>
                </a:lnTo>
                <a:lnTo>
                  <a:pt x="0" y="3026754"/>
                </a:lnTo>
                <a:lnTo>
                  <a:pt x="0" y="0"/>
                </a:lnTo>
                <a:close/>
              </a:path>
            </a:pathLst>
          </a:custGeom>
          <a:blipFill>
            <a:blip r:embed="rId14">
              <a:alphaModFix amt="99000"/>
              <a:extLst>
                <a:ext uri="{96DAC541-7B7A-43D3-8B79-37D633B846F1}">
                  <asvg:svgBlip xmlns:asvg="http://schemas.microsoft.com/office/drawing/2016/SVG/main" r:embed="rId15"/>
                </a:ext>
              </a:extLst>
            </a:blip>
            <a:stretch>
              <a:fillRect/>
            </a:stretch>
          </a:blipFill>
        </p:spPr>
      </p:sp>
      <p:sp>
        <p:nvSpPr>
          <p:cNvPr id="22" name="Freeform 22">
            <a:extLst>
              <a:ext uri="{FF2B5EF4-FFF2-40B4-BE49-F238E27FC236}">
                <a16:creationId xmlns:a16="http://schemas.microsoft.com/office/drawing/2014/main" id="{C1F911B4-BF9F-3E9D-CAEC-0359966D0A84}"/>
              </a:ext>
            </a:extLst>
          </p:cNvPr>
          <p:cNvSpPr/>
          <p:nvPr/>
        </p:nvSpPr>
        <p:spPr>
          <a:xfrm rot="9320893">
            <a:off x="5330859" y="2814152"/>
            <a:ext cx="1733711" cy="866855"/>
          </a:xfrm>
          <a:custGeom>
            <a:avLst/>
            <a:gdLst/>
            <a:ahLst/>
            <a:cxnLst/>
            <a:rect l="l" t="t" r="r" b="b"/>
            <a:pathLst>
              <a:path w="1733711" h="866855">
                <a:moveTo>
                  <a:pt x="0" y="0"/>
                </a:moveTo>
                <a:lnTo>
                  <a:pt x="1733711" y="0"/>
                </a:lnTo>
                <a:lnTo>
                  <a:pt x="1733711" y="866856"/>
                </a:lnTo>
                <a:lnTo>
                  <a:pt x="0" y="86685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3" name="Freeform 23">
            <a:extLst>
              <a:ext uri="{FF2B5EF4-FFF2-40B4-BE49-F238E27FC236}">
                <a16:creationId xmlns:a16="http://schemas.microsoft.com/office/drawing/2014/main" id="{71ADB89A-51D2-DBCD-71C6-D597A64E84C9}"/>
              </a:ext>
            </a:extLst>
          </p:cNvPr>
          <p:cNvSpPr/>
          <p:nvPr/>
        </p:nvSpPr>
        <p:spPr>
          <a:xfrm rot="-1532779">
            <a:off x="6544957" y="-673169"/>
            <a:ext cx="1849703" cy="1853072"/>
          </a:xfrm>
          <a:custGeom>
            <a:avLst/>
            <a:gdLst/>
            <a:ahLst/>
            <a:cxnLst/>
            <a:rect l="l" t="t" r="r" b="b"/>
            <a:pathLst>
              <a:path w="1849703" h="1853072">
                <a:moveTo>
                  <a:pt x="0" y="0"/>
                </a:moveTo>
                <a:lnTo>
                  <a:pt x="1849702" y="0"/>
                </a:lnTo>
                <a:lnTo>
                  <a:pt x="1849702" y="1853072"/>
                </a:lnTo>
                <a:lnTo>
                  <a:pt x="0" y="185307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6" name="Freeform 26">
            <a:extLst>
              <a:ext uri="{FF2B5EF4-FFF2-40B4-BE49-F238E27FC236}">
                <a16:creationId xmlns:a16="http://schemas.microsoft.com/office/drawing/2014/main" id="{FD517610-4CC5-C46D-D6B7-49E445C939A0}"/>
              </a:ext>
            </a:extLst>
          </p:cNvPr>
          <p:cNvSpPr/>
          <p:nvPr/>
        </p:nvSpPr>
        <p:spPr>
          <a:xfrm rot="-52634">
            <a:off x="9060503" y="1193027"/>
            <a:ext cx="1126234" cy="7956731"/>
          </a:xfrm>
          <a:custGeom>
            <a:avLst/>
            <a:gdLst/>
            <a:ahLst/>
            <a:cxnLst/>
            <a:rect l="l" t="t" r="r" b="b"/>
            <a:pathLst>
              <a:path w="1126234" h="7956731">
                <a:moveTo>
                  <a:pt x="0" y="0"/>
                </a:moveTo>
                <a:lnTo>
                  <a:pt x="1126234" y="0"/>
                </a:lnTo>
                <a:lnTo>
                  <a:pt x="1126234" y="7956731"/>
                </a:lnTo>
                <a:lnTo>
                  <a:pt x="0" y="7956731"/>
                </a:lnTo>
                <a:lnTo>
                  <a:pt x="0" y="0"/>
                </a:lnTo>
                <a:close/>
              </a:path>
            </a:pathLst>
          </a:custGeom>
          <a:blipFill>
            <a:blip r:embed="rId20">
              <a:alphaModFix amt="50000"/>
            </a:blip>
            <a:stretch>
              <a:fillRect l="-179063"/>
            </a:stretch>
          </a:blipFill>
        </p:spPr>
      </p:sp>
      <p:sp>
        <p:nvSpPr>
          <p:cNvPr id="27" name="Freeform 27">
            <a:extLst>
              <a:ext uri="{FF2B5EF4-FFF2-40B4-BE49-F238E27FC236}">
                <a16:creationId xmlns:a16="http://schemas.microsoft.com/office/drawing/2014/main" id="{99C6DD8D-624B-F949-F2B7-66A134C62F59}"/>
              </a:ext>
            </a:extLst>
          </p:cNvPr>
          <p:cNvSpPr/>
          <p:nvPr/>
        </p:nvSpPr>
        <p:spPr>
          <a:xfrm rot="-52634" flipH="1">
            <a:off x="7976185" y="1522013"/>
            <a:ext cx="1126234" cy="7956731"/>
          </a:xfrm>
          <a:custGeom>
            <a:avLst/>
            <a:gdLst/>
            <a:ahLst/>
            <a:cxnLst/>
            <a:rect l="l" t="t" r="r" b="b"/>
            <a:pathLst>
              <a:path w="1126234" h="7956731">
                <a:moveTo>
                  <a:pt x="1126233" y="0"/>
                </a:moveTo>
                <a:lnTo>
                  <a:pt x="0" y="0"/>
                </a:lnTo>
                <a:lnTo>
                  <a:pt x="0" y="7956732"/>
                </a:lnTo>
                <a:lnTo>
                  <a:pt x="1126233" y="7956732"/>
                </a:lnTo>
                <a:lnTo>
                  <a:pt x="1126233" y="0"/>
                </a:lnTo>
                <a:close/>
              </a:path>
            </a:pathLst>
          </a:custGeom>
          <a:blipFill>
            <a:blip r:embed="rId20">
              <a:alphaModFix amt="50000"/>
            </a:blip>
            <a:stretch>
              <a:fillRect l="-179063"/>
            </a:stretch>
          </a:blipFill>
        </p:spPr>
      </p:sp>
      <p:sp>
        <p:nvSpPr>
          <p:cNvPr id="7" name="TextBox 33">
            <a:extLst>
              <a:ext uri="{FF2B5EF4-FFF2-40B4-BE49-F238E27FC236}">
                <a16:creationId xmlns:a16="http://schemas.microsoft.com/office/drawing/2014/main" id="{61254AC1-B283-9EFC-7206-A6B0B1D4296A}"/>
              </a:ext>
            </a:extLst>
          </p:cNvPr>
          <p:cNvSpPr txBox="1"/>
          <p:nvPr/>
        </p:nvSpPr>
        <p:spPr>
          <a:xfrm>
            <a:off x="4234044" y="3281703"/>
            <a:ext cx="10764219" cy="3877985"/>
          </a:xfrm>
          <a:prstGeom prst="rect">
            <a:avLst/>
          </a:prstGeom>
        </p:spPr>
        <p:txBody>
          <a:bodyPr wrap="square" lIns="0" tIns="0" rIns="0" bIns="0" rtlCol="0" anchor="t">
            <a:spAutoFit/>
          </a:bodyPr>
          <a:lstStyle/>
          <a:p>
            <a:r>
              <a:rPr lang="en-US" sz="3600" dirty="0">
                <a:latin typeface="Times New Roman" panose="02020603050405020304" pitchFamily="18" charset="0"/>
                <a:cs typeface="Times New Roman" panose="02020603050405020304" pitchFamily="18" charset="0"/>
              </a:rPr>
              <a:t>Chapter of the </a:t>
            </a:r>
            <a:r>
              <a:rPr lang="en-US" sz="3600" dirty="0" err="1">
                <a:latin typeface="Times New Roman" panose="02020603050405020304" pitchFamily="18" charset="0"/>
                <a:cs typeface="Times New Roman" panose="02020603050405020304" pitchFamily="18" charset="0"/>
              </a:rPr>
              <a:t>quran</a:t>
            </a:r>
            <a:r>
              <a:rPr lang="en-US" sz="3600" dirty="0">
                <a:latin typeface="Times New Roman" panose="02020603050405020304" pitchFamily="18" charset="0"/>
                <a:cs typeface="Times New Roman" panose="02020603050405020304" pitchFamily="18" charset="0"/>
              </a:rPr>
              <a:t> used:</a:t>
            </a:r>
          </a:p>
          <a:p>
            <a:pPr marL="571500" indent="-571500">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Al-</a:t>
            </a:r>
            <a:r>
              <a:rPr lang="en-US" sz="3600" dirty="0" err="1">
                <a:latin typeface="Times New Roman" panose="02020603050405020304" pitchFamily="18" charset="0"/>
                <a:cs typeface="Times New Roman" panose="02020603050405020304" pitchFamily="18" charset="0"/>
              </a:rPr>
              <a:t>fatihah</a:t>
            </a:r>
            <a:endParaRPr lang="en-US" sz="3600" dirty="0">
              <a:latin typeface="Times New Roman" panose="02020603050405020304" pitchFamily="18" charset="0"/>
              <a:cs typeface="Times New Roman" panose="02020603050405020304" pitchFamily="18" charset="0"/>
            </a:endParaRPr>
          </a:p>
          <a:p>
            <a:pPr marL="571500" indent="-571500">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Three last verses of surah al-Baqarah</a:t>
            </a:r>
          </a:p>
          <a:p>
            <a:pPr marL="571500" indent="-571500">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the </a:t>
            </a:r>
            <a:r>
              <a:rPr lang="en-US" sz="3600" dirty="0" err="1">
                <a:latin typeface="Times New Roman" panose="02020603050405020304" pitchFamily="18" charset="0"/>
                <a:cs typeface="Times New Roman" panose="02020603050405020304" pitchFamily="18" charset="0"/>
              </a:rPr>
              <a:t>kursi</a:t>
            </a:r>
            <a:r>
              <a:rPr lang="en-US" sz="3600" dirty="0">
                <a:latin typeface="Times New Roman" panose="02020603050405020304" pitchFamily="18" charset="0"/>
                <a:cs typeface="Times New Roman" panose="02020603050405020304" pitchFamily="18" charset="0"/>
              </a:rPr>
              <a:t> verses</a:t>
            </a:r>
          </a:p>
          <a:p>
            <a:pPr marL="571500" indent="-571500">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La </a:t>
            </a:r>
            <a:r>
              <a:rPr lang="en-US" sz="3600" dirty="0" err="1">
                <a:latin typeface="Times New Roman" panose="02020603050405020304" pitchFamily="18" charset="0"/>
                <a:cs typeface="Times New Roman" panose="02020603050405020304" pitchFamily="18" charset="0"/>
              </a:rPr>
              <a:t>qad</a:t>
            </a:r>
            <a:r>
              <a:rPr lang="en-US" sz="3600" dirty="0">
                <a:latin typeface="Times New Roman" panose="02020603050405020304" pitchFamily="18" charset="0"/>
                <a:cs typeface="Times New Roman" panose="02020603050405020304" pitchFamily="18" charset="0"/>
              </a:rPr>
              <a:t> ja akum</a:t>
            </a:r>
          </a:p>
          <a:p>
            <a:pPr marL="571500" indent="-571500">
              <a:buFont typeface="Arial" panose="020B0604020202020204" pitchFamily="34" charset="0"/>
              <a:buChar char="•"/>
            </a:pPr>
            <a:r>
              <a:rPr lang="en-US" sz="3600" dirty="0" err="1">
                <a:latin typeface="Times New Roman" panose="02020603050405020304" pitchFamily="18" charset="0"/>
                <a:cs typeface="Times New Roman" panose="02020603050405020304" pitchFamily="18" charset="0"/>
              </a:rPr>
              <a:t>Mua’wwidzatain</a:t>
            </a:r>
            <a:endParaRPr lang="en-US" sz="3600" dirty="0">
              <a:latin typeface="Times New Roman" panose="02020603050405020304" pitchFamily="18" charset="0"/>
              <a:cs typeface="Times New Roman" panose="02020603050405020304" pitchFamily="18" charset="0"/>
            </a:endParaRPr>
          </a:p>
          <a:p>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39102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B6C56"/>
        </a:solidFill>
        <a:effectLst/>
      </p:bgPr>
    </p:bg>
    <p:spTree>
      <p:nvGrpSpPr>
        <p:cNvPr id="1" name="">
          <a:extLst>
            <a:ext uri="{FF2B5EF4-FFF2-40B4-BE49-F238E27FC236}">
              <a16:creationId xmlns:a16="http://schemas.microsoft.com/office/drawing/2014/main" id="{8D8BD30E-43EF-E2D0-C29B-852B1A8B3101}"/>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73CFDB7-27A8-2352-3B8D-23E75B9A22C0}"/>
              </a:ext>
            </a:extLst>
          </p:cNvPr>
          <p:cNvSpPr/>
          <p:nvPr/>
        </p:nvSpPr>
        <p:spPr>
          <a:xfrm rot="5400000">
            <a:off x="11695956" y="3799731"/>
            <a:ext cx="10254864" cy="2948273"/>
          </a:xfrm>
          <a:custGeom>
            <a:avLst/>
            <a:gdLst/>
            <a:ahLst/>
            <a:cxnLst/>
            <a:rect l="l" t="t" r="r" b="b"/>
            <a:pathLst>
              <a:path w="10254864" h="2948273">
                <a:moveTo>
                  <a:pt x="0" y="0"/>
                </a:moveTo>
                <a:lnTo>
                  <a:pt x="10254864" y="0"/>
                </a:lnTo>
                <a:lnTo>
                  <a:pt x="10254864" y="2948274"/>
                </a:lnTo>
                <a:lnTo>
                  <a:pt x="0" y="2948274"/>
                </a:lnTo>
                <a:lnTo>
                  <a:pt x="0" y="0"/>
                </a:lnTo>
                <a:close/>
              </a:path>
            </a:pathLst>
          </a:custGeom>
          <a:blipFill>
            <a:blip r:embed="rId2"/>
            <a:stretch>
              <a:fillRect/>
            </a:stretch>
          </a:blipFill>
        </p:spPr>
      </p:sp>
      <p:sp>
        <p:nvSpPr>
          <p:cNvPr id="3" name="Freeform 3">
            <a:extLst>
              <a:ext uri="{FF2B5EF4-FFF2-40B4-BE49-F238E27FC236}">
                <a16:creationId xmlns:a16="http://schemas.microsoft.com/office/drawing/2014/main" id="{D15672D4-A8B0-5FC9-1D9A-E9AA68673399}"/>
              </a:ext>
            </a:extLst>
          </p:cNvPr>
          <p:cNvSpPr/>
          <p:nvPr/>
        </p:nvSpPr>
        <p:spPr>
          <a:xfrm rot="-4814880">
            <a:off x="-1917291" y="1855060"/>
            <a:ext cx="5170175" cy="3507896"/>
          </a:xfrm>
          <a:custGeom>
            <a:avLst/>
            <a:gdLst/>
            <a:ahLst/>
            <a:cxnLst/>
            <a:rect l="l" t="t" r="r" b="b"/>
            <a:pathLst>
              <a:path w="5170175" h="3507896">
                <a:moveTo>
                  <a:pt x="0" y="0"/>
                </a:moveTo>
                <a:lnTo>
                  <a:pt x="5170175" y="0"/>
                </a:lnTo>
                <a:lnTo>
                  <a:pt x="5170175" y="3507896"/>
                </a:lnTo>
                <a:lnTo>
                  <a:pt x="0" y="3507896"/>
                </a:lnTo>
                <a:lnTo>
                  <a:pt x="0" y="0"/>
                </a:lnTo>
                <a:close/>
              </a:path>
            </a:pathLst>
          </a:custGeom>
          <a:blipFill>
            <a:blip r:embed="rId3"/>
            <a:stretch>
              <a:fillRect/>
            </a:stretch>
          </a:blipFill>
        </p:spPr>
      </p:sp>
      <p:sp>
        <p:nvSpPr>
          <p:cNvPr id="4" name="Freeform 4">
            <a:extLst>
              <a:ext uri="{FF2B5EF4-FFF2-40B4-BE49-F238E27FC236}">
                <a16:creationId xmlns:a16="http://schemas.microsoft.com/office/drawing/2014/main" id="{4029E18D-4812-4EB7-0435-59FC3534FC7E}"/>
              </a:ext>
            </a:extLst>
          </p:cNvPr>
          <p:cNvSpPr/>
          <p:nvPr/>
        </p:nvSpPr>
        <p:spPr>
          <a:xfrm rot="-2959459">
            <a:off x="-1183252" y="5305254"/>
            <a:ext cx="4761903" cy="3696427"/>
          </a:xfrm>
          <a:custGeom>
            <a:avLst/>
            <a:gdLst/>
            <a:ahLst/>
            <a:cxnLst/>
            <a:rect l="l" t="t" r="r" b="b"/>
            <a:pathLst>
              <a:path w="4761903" h="3696427">
                <a:moveTo>
                  <a:pt x="0" y="0"/>
                </a:moveTo>
                <a:lnTo>
                  <a:pt x="4761904" y="0"/>
                </a:lnTo>
                <a:lnTo>
                  <a:pt x="4761904" y="3696427"/>
                </a:lnTo>
                <a:lnTo>
                  <a:pt x="0" y="3696427"/>
                </a:lnTo>
                <a:lnTo>
                  <a:pt x="0" y="0"/>
                </a:lnTo>
                <a:close/>
              </a:path>
            </a:pathLst>
          </a:custGeom>
          <a:blipFill>
            <a:blip r:embed="rId4"/>
            <a:stretch>
              <a:fillRect/>
            </a:stretch>
          </a:blipFill>
        </p:spPr>
      </p:sp>
      <p:sp>
        <p:nvSpPr>
          <p:cNvPr id="5" name="Freeform 5">
            <a:extLst>
              <a:ext uri="{FF2B5EF4-FFF2-40B4-BE49-F238E27FC236}">
                <a16:creationId xmlns:a16="http://schemas.microsoft.com/office/drawing/2014/main" id="{71D536E5-97F0-D422-889F-D66056588292}"/>
              </a:ext>
            </a:extLst>
          </p:cNvPr>
          <p:cNvSpPr/>
          <p:nvPr/>
        </p:nvSpPr>
        <p:spPr>
          <a:xfrm rot="10644637">
            <a:off x="-975938" y="9024922"/>
            <a:ext cx="6485348" cy="1418670"/>
          </a:xfrm>
          <a:custGeom>
            <a:avLst/>
            <a:gdLst/>
            <a:ahLst/>
            <a:cxnLst/>
            <a:rect l="l" t="t" r="r" b="b"/>
            <a:pathLst>
              <a:path w="6485348" h="1418670">
                <a:moveTo>
                  <a:pt x="0" y="0"/>
                </a:moveTo>
                <a:lnTo>
                  <a:pt x="6485348" y="0"/>
                </a:lnTo>
                <a:lnTo>
                  <a:pt x="6485348" y="1418670"/>
                </a:lnTo>
                <a:lnTo>
                  <a:pt x="0" y="1418670"/>
                </a:lnTo>
                <a:lnTo>
                  <a:pt x="0" y="0"/>
                </a:lnTo>
                <a:close/>
              </a:path>
            </a:pathLst>
          </a:custGeom>
          <a:blipFill>
            <a:blip r:embed="rId5"/>
            <a:stretch>
              <a:fillRect/>
            </a:stretch>
          </a:blipFill>
        </p:spPr>
      </p:sp>
      <p:sp>
        <p:nvSpPr>
          <p:cNvPr id="6" name="Freeform 6">
            <a:extLst>
              <a:ext uri="{FF2B5EF4-FFF2-40B4-BE49-F238E27FC236}">
                <a16:creationId xmlns:a16="http://schemas.microsoft.com/office/drawing/2014/main" id="{42D9C41F-8E98-B1D3-F640-EADDB4C53401}"/>
              </a:ext>
            </a:extLst>
          </p:cNvPr>
          <p:cNvSpPr/>
          <p:nvPr/>
        </p:nvSpPr>
        <p:spPr>
          <a:xfrm>
            <a:off x="14127726" y="6839173"/>
            <a:ext cx="4160274" cy="3447827"/>
          </a:xfrm>
          <a:custGeom>
            <a:avLst/>
            <a:gdLst/>
            <a:ahLst/>
            <a:cxnLst/>
            <a:rect l="l" t="t" r="r" b="b"/>
            <a:pathLst>
              <a:path w="4160274" h="3447827">
                <a:moveTo>
                  <a:pt x="0" y="0"/>
                </a:moveTo>
                <a:lnTo>
                  <a:pt x="4160274" y="0"/>
                </a:lnTo>
                <a:lnTo>
                  <a:pt x="4160274" y="3447827"/>
                </a:lnTo>
                <a:lnTo>
                  <a:pt x="0" y="3447827"/>
                </a:lnTo>
                <a:lnTo>
                  <a:pt x="0" y="0"/>
                </a:lnTo>
                <a:close/>
              </a:path>
            </a:pathLst>
          </a:custGeom>
          <a:blipFill>
            <a:blip r:embed="rId6"/>
            <a:stretch>
              <a:fillRect/>
            </a:stretch>
          </a:blipFill>
        </p:spPr>
      </p:sp>
      <p:grpSp>
        <p:nvGrpSpPr>
          <p:cNvPr id="8" name="Group 8">
            <a:extLst>
              <a:ext uri="{FF2B5EF4-FFF2-40B4-BE49-F238E27FC236}">
                <a16:creationId xmlns:a16="http://schemas.microsoft.com/office/drawing/2014/main" id="{189F924B-962B-2815-3A2C-C5B1F8E8433A}"/>
              </a:ext>
            </a:extLst>
          </p:cNvPr>
          <p:cNvGrpSpPr/>
          <p:nvPr/>
        </p:nvGrpSpPr>
        <p:grpSpPr>
          <a:xfrm>
            <a:off x="1028700" y="1110417"/>
            <a:ext cx="16230600" cy="8248585"/>
            <a:chOff x="0" y="0"/>
            <a:chExt cx="4063692" cy="2065217"/>
          </a:xfrm>
        </p:grpSpPr>
        <p:sp>
          <p:nvSpPr>
            <p:cNvPr id="9" name="Freeform 9">
              <a:extLst>
                <a:ext uri="{FF2B5EF4-FFF2-40B4-BE49-F238E27FC236}">
                  <a16:creationId xmlns:a16="http://schemas.microsoft.com/office/drawing/2014/main" id="{A063BC18-BC4B-FA7C-D2D9-740A31149954}"/>
                </a:ext>
              </a:extLst>
            </p:cNvPr>
            <p:cNvSpPr/>
            <p:nvPr/>
          </p:nvSpPr>
          <p:spPr>
            <a:xfrm>
              <a:off x="0" y="0"/>
              <a:ext cx="4063692" cy="2065217"/>
            </a:xfrm>
            <a:custGeom>
              <a:avLst/>
              <a:gdLst/>
              <a:ahLst/>
              <a:cxnLst/>
              <a:rect l="l" t="t" r="r" b="b"/>
              <a:pathLst>
                <a:path w="4063692" h="2065217">
                  <a:moveTo>
                    <a:pt x="25281" y="0"/>
                  </a:moveTo>
                  <a:lnTo>
                    <a:pt x="4038412" y="0"/>
                  </a:lnTo>
                  <a:cubicBezTo>
                    <a:pt x="4052374" y="0"/>
                    <a:pt x="4063692" y="11319"/>
                    <a:pt x="4063692" y="25281"/>
                  </a:cubicBezTo>
                  <a:lnTo>
                    <a:pt x="4063692" y="2039936"/>
                  </a:lnTo>
                  <a:cubicBezTo>
                    <a:pt x="4063692" y="2053898"/>
                    <a:pt x="4052374" y="2065217"/>
                    <a:pt x="4038412" y="2065217"/>
                  </a:cubicBezTo>
                  <a:lnTo>
                    <a:pt x="25281" y="2065217"/>
                  </a:lnTo>
                  <a:cubicBezTo>
                    <a:pt x="18576" y="2065217"/>
                    <a:pt x="12146" y="2062554"/>
                    <a:pt x="7405" y="2057812"/>
                  </a:cubicBezTo>
                  <a:cubicBezTo>
                    <a:pt x="2664" y="2053071"/>
                    <a:pt x="0" y="2046641"/>
                    <a:pt x="0" y="2039936"/>
                  </a:cubicBezTo>
                  <a:lnTo>
                    <a:pt x="0" y="25281"/>
                  </a:lnTo>
                  <a:cubicBezTo>
                    <a:pt x="0" y="11319"/>
                    <a:pt x="11319" y="0"/>
                    <a:pt x="25281" y="0"/>
                  </a:cubicBezTo>
                  <a:close/>
                </a:path>
              </a:pathLst>
            </a:custGeom>
            <a:solidFill>
              <a:srgbClr val="4A2600"/>
            </a:solidFill>
          </p:spPr>
        </p:sp>
        <p:sp>
          <p:nvSpPr>
            <p:cNvPr id="10" name="TextBox 10">
              <a:extLst>
                <a:ext uri="{FF2B5EF4-FFF2-40B4-BE49-F238E27FC236}">
                  <a16:creationId xmlns:a16="http://schemas.microsoft.com/office/drawing/2014/main" id="{25136657-D8E1-9D19-1653-2C07C1A0D154}"/>
                </a:ext>
              </a:extLst>
            </p:cNvPr>
            <p:cNvSpPr txBox="1"/>
            <p:nvPr/>
          </p:nvSpPr>
          <p:spPr>
            <a:xfrm>
              <a:off x="0" y="-28575"/>
              <a:ext cx="4063692" cy="2093792"/>
            </a:xfrm>
            <a:prstGeom prst="rect">
              <a:avLst/>
            </a:prstGeom>
          </p:spPr>
          <p:txBody>
            <a:bodyPr lIns="50800" tIns="50800" rIns="50800" bIns="50800" rtlCol="0" anchor="ctr"/>
            <a:lstStyle/>
            <a:p>
              <a:pPr algn="ctr">
                <a:lnSpc>
                  <a:spcPts val="2894"/>
                </a:lnSpc>
              </a:pPr>
              <a:endParaRPr/>
            </a:p>
          </p:txBody>
        </p:sp>
      </p:grpSp>
      <p:sp>
        <p:nvSpPr>
          <p:cNvPr id="11" name="Freeform 11">
            <a:extLst>
              <a:ext uri="{FF2B5EF4-FFF2-40B4-BE49-F238E27FC236}">
                <a16:creationId xmlns:a16="http://schemas.microsoft.com/office/drawing/2014/main" id="{E0E016C9-0F5D-3B08-D052-EADCD55DFC38}"/>
              </a:ext>
            </a:extLst>
          </p:cNvPr>
          <p:cNvSpPr/>
          <p:nvPr/>
        </p:nvSpPr>
        <p:spPr>
          <a:xfrm rot="-15348">
            <a:off x="1847616" y="992322"/>
            <a:ext cx="14673190" cy="8633021"/>
          </a:xfrm>
          <a:custGeom>
            <a:avLst/>
            <a:gdLst/>
            <a:ahLst/>
            <a:cxnLst/>
            <a:rect l="l" t="t" r="r" b="b"/>
            <a:pathLst>
              <a:path w="14673190" h="8633021">
                <a:moveTo>
                  <a:pt x="0" y="0"/>
                </a:moveTo>
                <a:lnTo>
                  <a:pt x="14673190" y="0"/>
                </a:lnTo>
                <a:lnTo>
                  <a:pt x="14673190" y="8633022"/>
                </a:lnTo>
                <a:lnTo>
                  <a:pt x="0" y="8633022"/>
                </a:lnTo>
                <a:lnTo>
                  <a:pt x="0" y="0"/>
                </a:lnTo>
                <a:close/>
              </a:path>
            </a:pathLst>
          </a:custGeom>
          <a:blipFill>
            <a:blip r:embed="rId7">
              <a:alphaModFix amt="37000"/>
            </a:blip>
            <a:stretch>
              <a:fillRect/>
            </a:stretch>
          </a:blipFill>
        </p:spPr>
      </p:sp>
      <p:grpSp>
        <p:nvGrpSpPr>
          <p:cNvPr id="12" name="Group 12">
            <a:extLst>
              <a:ext uri="{FF2B5EF4-FFF2-40B4-BE49-F238E27FC236}">
                <a16:creationId xmlns:a16="http://schemas.microsoft.com/office/drawing/2014/main" id="{2DA3F82C-86FD-FED9-3C5B-190A5BA3904B}"/>
              </a:ext>
            </a:extLst>
          </p:cNvPr>
          <p:cNvGrpSpPr/>
          <p:nvPr/>
        </p:nvGrpSpPr>
        <p:grpSpPr>
          <a:xfrm rot="-15348">
            <a:off x="1659267" y="1244594"/>
            <a:ext cx="15008974" cy="7939190"/>
            <a:chOff x="0" y="0"/>
            <a:chExt cx="4685606" cy="2478511"/>
          </a:xfrm>
        </p:grpSpPr>
        <p:sp>
          <p:nvSpPr>
            <p:cNvPr id="13" name="Freeform 13">
              <a:extLst>
                <a:ext uri="{FF2B5EF4-FFF2-40B4-BE49-F238E27FC236}">
                  <a16:creationId xmlns:a16="http://schemas.microsoft.com/office/drawing/2014/main" id="{887A032E-C244-88C3-F351-3CD7EB7E2DAB}"/>
                </a:ext>
              </a:extLst>
            </p:cNvPr>
            <p:cNvSpPr/>
            <p:nvPr/>
          </p:nvSpPr>
          <p:spPr>
            <a:xfrm>
              <a:off x="0" y="0"/>
              <a:ext cx="4685605" cy="2478512"/>
            </a:xfrm>
            <a:custGeom>
              <a:avLst/>
              <a:gdLst/>
              <a:ahLst/>
              <a:cxnLst/>
              <a:rect l="l" t="t" r="r" b="b"/>
              <a:pathLst>
                <a:path w="4685605" h="2478512">
                  <a:moveTo>
                    <a:pt x="0" y="0"/>
                  </a:moveTo>
                  <a:lnTo>
                    <a:pt x="4685605" y="0"/>
                  </a:lnTo>
                  <a:lnTo>
                    <a:pt x="4685605" y="2478512"/>
                  </a:lnTo>
                  <a:lnTo>
                    <a:pt x="0" y="2478512"/>
                  </a:lnTo>
                  <a:close/>
                </a:path>
              </a:pathLst>
            </a:custGeom>
            <a:solidFill>
              <a:srgbClr val="EDE0D4"/>
            </a:solidFill>
            <a:ln cap="sq">
              <a:noFill/>
              <a:prstDash val="solid"/>
              <a:miter/>
            </a:ln>
          </p:spPr>
          <p:txBody>
            <a:bodyPr/>
            <a:lstStyle/>
            <a:p>
              <a:endParaRPr lang="en-US" dirty="0"/>
            </a:p>
          </p:txBody>
        </p:sp>
        <p:sp>
          <p:nvSpPr>
            <p:cNvPr id="14" name="TextBox 14">
              <a:extLst>
                <a:ext uri="{FF2B5EF4-FFF2-40B4-BE49-F238E27FC236}">
                  <a16:creationId xmlns:a16="http://schemas.microsoft.com/office/drawing/2014/main" id="{F269D49A-9ADC-A15A-E3DF-B17503D5DCDD}"/>
                </a:ext>
              </a:extLst>
            </p:cNvPr>
            <p:cNvSpPr txBox="1"/>
            <p:nvPr/>
          </p:nvSpPr>
          <p:spPr>
            <a:xfrm>
              <a:off x="0" y="-38100"/>
              <a:ext cx="4685606" cy="2516611"/>
            </a:xfrm>
            <a:prstGeom prst="rect">
              <a:avLst/>
            </a:prstGeom>
          </p:spPr>
          <p:txBody>
            <a:bodyPr lIns="42857" tIns="42857" rIns="42857" bIns="42857" rtlCol="0" anchor="ctr"/>
            <a:lstStyle/>
            <a:p>
              <a:pPr algn="ctr">
                <a:lnSpc>
                  <a:spcPts val="2659"/>
                </a:lnSpc>
                <a:spcBef>
                  <a:spcPct val="0"/>
                </a:spcBef>
              </a:pPr>
              <a:endParaRPr/>
            </a:p>
          </p:txBody>
        </p:sp>
      </p:grpSp>
      <p:sp>
        <p:nvSpPr>
          <p:cNvPr id="15" name="Freeform 15">
            <a:extLst>
              <a:ext uri="{FF2B5EF4-FFF2-40B4-BE49-F238E27FC236}">
                <a16:creationId xmlns:a16="http://schemas.microsoft.com/office/drawing/2014/main" id="{35F194EE-D78A-B363-3644-2C13021ECB25}"/>
              </a:ext>
            </a:extLst>
          </p:cNvPr>
          <p:cNvSpPr/>
          <p:nvPr/>
        </p:nvSpPr>
        <p:spPr>
          <a:xfrm rot="5381784">
            <a:off x="-2299669" y="5024107"/>
            <a:ext cx="7898018" cy="430801"/>
          </a:xfrm>
          <a:custGeom>
            <a:avLst/>
            <a:gdLst/>
            <a:ahLst/>
            <a:cxnLst/>
            <a:rect l="l" t="t" r="r" b="b"/>
            <a:pathLst>
              <a:path w="7898018" h="430801">
                <a:moveTo>
                  <a:pt x="0" y="0"/>
                </a:moveTo>
                <a:lnTo>
                  <a:pt x="7898018" y="0"/>
                </a:lnTo>
                <a:lnTo>
                  <a:pt x="7898018" y="430801"/>
                </a:lnTo>
                <a:lnTo>
                  <a:pt x="0" y="43080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6" name="Freeform 16">
            <a:extLst>
              <a:ext uri="{FF2B5EF4-FFF2-40B4-BE49-F238E27FC236}">
                <a16:creationId xmlns:a16="http://schemas.microsoft.com/office/drawing/2014/main" id="{5385FB7B-613D-EDB8-6730-ED51BF54C89C}"/>
              </a:ext>
            </a:extLst>
          </p:cNvPr>
          <p:cNvSpPr/>
          <p:nvPr/>
        </p:nvSpPr>
        <p:spPr>
          <a:xfrm rot="5381784" flipV="1">
            <a:off x="12651155" y="4964204"/>
            <a:ext cx="7898018" cy="430801"/>
          </a:xfrm>
          <a:custGeom>
            <a:avLst/>
            <a:gdLst/>
            <a:ahLst/>
            <a:cxnLst/>
            <a:rect l="l" t="t" r="r" b="b"/>
            <a:pathLst>
              <a:path w="7898018" h="430801">
                <a:moveTo>
                  <a:pt x="0" y="430801"/>
                </a:moveTo>
                <a:lnTo>
                  <a:pt x="7898018" y="430801"/>
                </a:lnTo>
                <a:lnTo>
                  <a:pt x="7898018" y="0"/>
                </a:lnTo>
                <a:lnTo>
                  <a:pt x="0" y="0"/>
                </a:lnTo>
                <a:lnTo>
                  <a:pt x="0" y="430801"/>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7" name="Freeform 17">
            <a:extLst>
              <a:ext uri="{FF2B5EF4-FFF2-40B4-BE49-F238E27FC236}">
                <a16:creationId xmlns:a16="http://schemas.microsoft.com/office/drawing/2014/main" id="{178107DA-0650-139A-A7A7-A06B234D30E6}"/>
              </a:ext>
            </a:extLst>
          </p:cNvPr>
          <p:cNvSpPr/>
          <p:nvPr/>
        </p:nvSpPr>
        <p:spPr>
          <a:xfrm>
            <a:off x="6869211" y="304563"/>
            <a:ext cx="1176941" cy="1179085"/>
          </a:xfrm>
          <a:custGeom>
            <a:avLst/>
            <a:gdLst/>
            <a:ahLst/>
            <a:cxnLst/>
            <a:rect l="l" t="t" r="r" b="b"/>
            <a:pathLst>
              <a:path w="1176941" h="1179085">
                <a:moveTo>
                  <a:pt x="0" y="0"/>
                </a:moveTo>
                <a:lnTo>
                  <a:pt x="1176941" y="0"/>
                </a:lnTo>
                <a:lnTo>
                  <a:pt x="1176941" y="1179085"/>
                </a:lnTo>
                <a:lnTo>
                  <a:pt x="0" y="117908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8" name="Freeform 18">
            <a:extLst>
              <a:ext uri="{FF2B5EF4-FFF2-40B4-BE49-F238E27FC236}">
                <a16:creationId xmlns:a16="http://schemas.microsoft.com/office/drawing/2014/main" id="{4C0A2DA3-28F5-F1F4-852F-52A7CA55C381}"/>
              </a:ext>
            </a:extLst>
          </p:cNvPr>
          <p:cNvSpPr/>
          <p:nvPr/>
        </p:nvSpPr>
        <p:spPr>
          <a:xfrm>
            <a:off x="5584910" y="4148037"/>
            <a:ext cx="369223" cy="419572"/>
          </a:xfrm>
          <a:custGeom>
            <a:avLst/>
            <a:gdLst/>
            <a:ahLst/>
            <a:cxnLst/>
            <a:rect l="l" t="t" r="r" b="b"/>
            <a:pathLst>
              <a:path w="369223" h="419572">
                <a:moveTo>
                  <a:pt x="0" y="0"/>
                </a:moveTo>
                <a:lnTo>
                  <a:pt x="369223" y="0"/>
                </a:lnTo>
                <a:lnTo>
                  <a:pt x="369223" y="419571"/>
                </a:lnTo>
                <a:lnTo>
                  <a:pt x="0" y="41957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0" name="Freeform 20">
            <a:extLst>
              <a:ext uri="{FF2B5EF4-FFF2-40B4-BE49-F238E27FC236}">
                <a16:creationId xmlns:a16="http://schemas.microsoft.com/office/drawing/2014/main" id="{B1387365-2E2E-E884-A7F2-3F38D55FCC04}"/>
              </a:ext>
            </a:extLst>
          </p:cNvPr>
          <p:cNvSpPr/>
          <p:nvPr/>
        </p:nvSpPr>
        <p:spPr>
          <a:xfrm>
            <a:off x="2199269" y="1453515"/>
            <a:ext cx="577321" cy="656047"/>
          </a:xfrm>
          <a:custGeom>
            <a:avLst/>
            <a:gdLst/>
            <a:ahLst/>
            <a:cxnLst/>
            <a:rect l="l" t="t" r="r" b="b"/>
            <a:pathLst>
              <a:path w="577321" h="656047">
                <a:moveTo>
                  <a:pt x="0" y="0"/>
                </a:moveTo>
                <a:lnTo>
                  <a:pt x="577321" y="0"/>
                </a:lnTo>
                <a:lnTo>
                  <a:pt x="577321" y="656047"/>
                </a:lnTo>
                <a:lnTo>
                  <a:pt x="0" y="65604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1" name="Freeform 21">
            <a:extLst>
              <a:ext uri="{FF2B5EF4-FFF2-40B4-BE49-F238E27FC236}">
                <a16:creationId xmlns:a16="http://schemas.microsoft.com/office/drawing/2014/main" id="{05FC4996-944A-9DF3-929D-17D4A250FBBB}"/>
              </a:ext>
            </a:extLst>
          </p:cNvPr>
          <p:cNvSpPr/>
          <p:nvPr/>
        </p:nvSpPr>
        <p:spPr>
          <a:xfrm>
            <a:off x="3381166" y="4086039"/>
            <a:ext cx="239169" cy="271783"/>
          </a:xfrm>
          <a:custGeom>
            <a:avLst/>
            <a:gdLst/>
            <a:ahLst/>
            <a:cxnLst/>
            <a:rect l="l" t="t" r="r" b="b"/>
            <a:pathLst>
              <a:path w="239169" h="271783">
                <a:moveTo>
                  <a:pt x="0" y="0"/>
                </a:moveTo>
                <a:lnTo>
                  <a:pt x="239169" y="0"/>
                </a:lnTo>
                <a:lnTo>
                  <a:pt x="239169" y="271783"/>
                </a:lnTo>
                <a:lnTo>
                  <a:pt x="0" y="27178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2" name="Freeform 22">
            <a:extLst>
              <a:ext uri="{FF2B5EF4-FFF2-40B4-BE49-F238E27FC236}">
                <a16:creationId xmlns:a16="http://schemas.microsoft.com/office/drawing/2014/main" id="{94638053-90FE-D0EB-307B-17B5DBA2236B}"/>
              </a:ext>
            </a:extLst>
          </p:cNvPr>
          <p:cNvSpPr/>
          <p:nvPr/>
        </p:nvSpPr>
        <p:spPr>
          <a:xfrm>
            <a:off x="9696662" y="7811433"/>
            <a:ext cx="1245737" cy="1082658"/>
          </a:xfrm>
          <a:custGeom>
            <a:avLst/>
            <a:gdLst/>
            <a:ahLst/>
            <a:cxnLst/>
            <a:rect l="l" t="t" r="r" b="b"/>
            <a:pathLst>
              <a:path w="1245737" h="1082658">
                <a:moveTo>
                  <a:pt x="0" y="0"/>
                </a:moveTo>
                <a:lnTo>
                  <a:pt x="1245736" y="0"/>
                </a:lnTo>
                <a:lnTo>
                  <a:pt x="1245736" y="1082658"/>
                </a:lnTo>
                <a:lnTo>
                  <a:pt x="0" y="108265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3" name="Freeform 23">
            <a:extLst>
              <a:ext uri="{FF2B5EF4-FFF2-40B4-BE49-F238E27FC236}">
                <a16:creationId xmlns:a16="http://schemas.microsoft.com/office/drawing/2014/main" id="{A9AEAF9A-E34A-0CB7-F307-1DF8D4DC50CB}"/>
              </a:ext>
            </a:extLst>
          </p:cNvPr>
          <p:cNvSpPr/>
          <p:nvPr/>
        </p:nvSpPr>
        <p:spPr>
          <a:xfrm>
            <a:off x="14913395" y="1483648"/>
            <a:ext cx="1031924" cy="1011285"/>
          </a:xfrm>
          <a:custGeom>
            <a:avLst/>
            <a:gdLst/>
            <a:ahLst/>
            <a:cxnLst/>
            <a:rect l="l" t="t" r="r" b="b"/>
            <a:pathLst>
              <a:path w="1031924" h="1011285">
                <a:moveTo>
                  <a:pt x="0" y="0"/>
                </a:moveTo>
                <a:lnTo>
                  <a:pt x="1031924" y="0"/>
                </a:lnTo>
                <a:lnTo>
                  <a:pt x="1031924" y="1011285"/>
                </a:lnTo>
                <a:lnTo>
                  <a:pt x="0" y="101128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4" name="Freeform 24">
            <a:extLst>
              <a:ext uri="{FF2B5EF4-FFF2-40B4-BE49-F238E27FC236}">
                <a16:creationId xmlns:a16="http://schemas.microsoft.com/office/drawing/2014/main" id="{5E839FE6-D7E6-68F6-E85B-81D1EAE73482}"/>
              </a:ext>
            </a:extLst>
          </p:cNvPr>
          <p:cNvSpPr/>
          <p:nvPr/>
        </p:nvSpPr>
        <p:spPr>
          <a:xfrm>
            <a:off x="13264727" y="7811433"/>
            <a:ext cx="3297337" cy="1073133"/>
          </a:xfrm>
          <a:custGeom>
            <a:avLst/>
            <a:gdLst/>
            <a:ahLst/>
            <a:cxnLst/>
            <a:rect l="l" t="t" r="r" b="b"/>
            <a:pathLst>
              <a:path w="3297337" h="1073133">
                <a:moveTo>
                  <a:pt x="0" y="0"/>
                </a:moveTo>
                <a:lnTo>
                  <a:pt x="3297337" y="0"/>
                </a:lnTo>
                <a:lnTo>
                  <a:pt x="3297337" y="1073133"/>
                </a:lnTo>
                <a:lnTo>
                  <a:pt x="0" y="1073133"/>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40" name="Freeform 40">
            <a:extLst>
              <a:ext uri="{FF2B5EF4-FFF2-40B4-BE49-F238E27FC236}">
                <a16:creationId xmlns:a16="http://schemas.microsoft.com/office/drawing/2014/main" id="{78343D2A-1D2D-92C1-8CC1-2E58C0F4A4AF}"/>
              </a:ext>
            </a:extLst>
          </p:cNvPr>
          <p:cNvSpPr/>
          <p:nvPr/>
        </p:nvSpPr>
        <p:spPr>
          <a:xfrm rot="-52634">
            <a:off x="9060503" y="1193027"/>
            <a:ext cx="1126234" cy="7956731"/>
          </a:xfrm>
          <a:custGeom>
            <a:avLst/>
            <a:gdLst/>
            <a:ahLst/>
            <a:cxnLst/>
            <a:rect l="l" t="t" r="r" b="b"/>
            <a:pathLst>
              <a:path w="1126234" h="7956731">
                <a:moveTo>
                  <a:pt x="0" y="0"/>
                </a:moveTo>
                <a:lnTo>
                  <a:pt x="1126234" y="0"/>
                </a:lnTo>
                <a:lnTo>
                  <a:pt x="1126234" y="7956731"/>
                </a:lnTo>
                <a:lnTo>
                  <a:pt x="0" y="7956731"/>
                </a:lnTo>
                <a:lnTo>
                  <a:pt x="0" y="0"/>
                </a:lnTo>
                <a:close/>
              </a:path>
            </a:pathLst>
          </a:custGeom>
          <a:blipFill>
            <a:blip r:embed="rId20">
              <a:alphaModFix amt="50000"/>
            </a:blip>
            <a:stretch>
              <a:fillRect l="-179063"/>
            </a:stretch>
          </a:blipFill>
        </p:spPr>
      </p:sp>
      <p:sp>
        <p:nvSpPr>
          <p:cNvPr id="25" name="TextBox 33">
            <a:extLst>
              <a:ext uri="{FF2B5EF4-FFF2-40B4-BE49-F238E27FC236}">
                <a16:creationId xmlns:a16="http://schemas.microsoft.com/office/drawing/2014/main" id="{54F8E6D6-1A69-2601-3922-5E82BFF461DB}"/>
              </a:ext>
            </a:extLst>
          </p:cNvPr>
          <p:cNvSpPr txBox="1"/>
          <p:nvPr/>
        </p:nvSpPr>
        <p:spPr>
          <a:xfrm>
            <a:off x="3252795" y="2280054"/>
            <a:ext cx="11706690" cy="4985980"/>
          </a:xfrm>
          <a:prstGeom prst="rect">
            <a:avLst/>
          </a:prstGeom>
        </p:spPr>
        <p:txBody>
          <a:bodyPr wrap="square" lIns="0" tIns="0" rIns="0" bIns="0" rtlCol="0" anchor="t">
            <a:spAutoFit/>
          </a:bodyPr>
          <a:lstStyle/>
          <a:p>
            <a:r>
              <a:rPr lang="en-US" sz="3600" dirty="0">
                <a:latin typeface="Times New Roman" panose="02020603050405020304" pitchFamily="18" charset="0"/>
                <a:cs typeface="Times New Roman" panose="02020603050405020304" pitchFamily="18" charset="0"/>
              </a:rPr>
              <a:t>Discussion:</a:t>
            </a:r>
          </a:p>
          <a:p>
            <a:pPr marL="571500" indent="-571500">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Amulet is seen as having mystical, spiritual, practical, economic orientation</a:t>
            </a:r>
          </a:p>
          <a:p>
            <a:pPr marL="571500" indent="-571500">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Amulet reflects reception and application of local community tradition as mystic animistic rituals persisting even in modern era</a:t>
            </a:r>
          </a:p>
          <a:p>
            <a:pPr marL="571500" indent="-571500">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The coexistence  of amulets with modern and contemporary  social ad religious culture (Mannheim’s sociological theory of knowledge)</a:t>
            </a:r>
          </a:p>
        </p:txBody>
      </p:sp>
    </p:spTree>
    <p:extLst>
      <p:ext uri="{BB962C8B-B14F-4D97-AF65-F5344CB8AC3E}">
        <p14:creationId xmlns:p14="http://schemas.microsoft.com/office/powerpoint/2010/main" val="3692693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8B6C56"/>
        </a:solidFill>
        <a:effectLst/>
      </p:bgPr>
    </p:bg>
    <p:spTree>
      <p:nvGrpSpPr>
        <p:cNvPr id="1" name="">
          <a:extLst>
            <a:ext uri="{FF2B5EF4-FFF2-40B4-BE49-F238E27FC236}">
              <a16:creationId xmlns:a16="http://schemas.microsoft.com/office/drawing/2014/main" id="{28FB7810-401E-8203-CCC8-3095786BE49A}"/>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78D92B30-CDB5-302B-B317-C58E565C489C}"/>
              </a:ext>
            </a:extLst>
          </p:cNvPr>
          <p:cNvSpPr/>
          <p:nvPr/>
        </p:nvSpPr>
        <p:spPr>
          <a:xfrm rot="5400000">
            <a:off x="11695956" y="3669363"/>
            <a:ext cx="10254864" cy="2948273"/>
          </a:xfrm>
          <a:custGeom>
            <a:avLst/>
            <a:gdLst/>
            <a:ahLst/>
            <a:cxnLst/>
            <a:rect l="l" t="t" r="r" b="b"/>
            <a:pathLst>
              <a:path w="10254864" h="2948273">
                <a:moveTo>
                  <a:pt x="0" y="0"/>
                </a:moveTo>
                <a:lnTo>
                  <a:pt x="10254864" y="0"/>
                </a:lnTo>
                <a:lnTo>
                  <a:pt x="10254864" y="2948274"/>
                </a:lnTo>
                <a:lnTo>
                  <a:pt x="0" y="2948274"/>
                </a:lnTo>
                <a:lnTo>
                  <a:pt x="0" y="0"/>
                </a:lnTo>
                <a:close/>
              </a:path>
            </a:pathLst>
          </a:custGeom>
          <a:blipFill>
            <a:blip r:embed="rId2"/>
            <a:stretch>
              <a:fillRect/>
            </a:stretch>
          </a:blipFill>
        </p:spPr>
      </p:sp>
      <p:sp>
        <p:nvSpPr>
          <p:cNvPr id="3" name="Freeform 3">
            <a:extLst>
              <a:ext uri="{FF2B5EF4-FFF2-40B4-BE49-F238E27FC236}">
                <a16:creationId xmlns:a16="http://schemas.microsoft.com/office/drawing/2014/main" id="{9C4A100A-14CE-9018-9668-E59DC78D2C81}"/>
              </a:ext>
            </a:extLst>
          </p:cNvPr>
          <p:cNvSpPr/>
          <p:nvPr/>
        </p:nvSpPr>
        <p:spPr>
          <a:xfrm rot="-4814880">
            <a:off x="-1917291" y="1855060"/>
            <a:ext cx="5170175" cy="3507896"/>
          </a:xfrm>
          <a:custGeom>
            <a:avLst/>
            <a:gdLst/>
            <a:ahLst/>
            <a:cxnLst/>
            <a:rect l="l" t="t" r="r" b="b"/>
            <a:pathLst>
              <a:path w="5170175" h="3507896">
                <a:moveTo>
                  <a:pt x="0" y="0"/>
                </a:moveTo>
                <a:lnTo>
                  <a:pt x="5170175" y="0"/>
                </a:lnTo>
                <a:lnTo>
                  <a:pt x="5170175" y="3507896"/>
                </a:lnTo>
                <a:lnTo>
                  <a:pt x="0" y="3507896"/>
                </a:lnTo>
                <a:lnTo>
                  <a:pt x="0" y="0"/>
                </a:lnTo>
                <a:close/>
              </a:path>
            </a:pathLst>
          </a:custGeom>
          <a:blipFill>
            <a:blip r:embed="rId3"/>
            <a:stretch>
              <a:fillRect/>
            </a:stretch>
          </a:blipFill>
        </p:spPr>
      </p:sp>
      <p:sp>
        <p:nvSpPr>
          <p:cNvPr id="4" name="Freeform 4">
            <a:extLst>
              <a:ext uri="{FF2B5EF4-FFF2-40B4-BE49-F238E27FC236}">
                <a16:creationId xmlns:a16="http://schemas.microsoft.com/office/drawing/2014/main" id="{8B2AC217-A924-B8A4-5DA0-CCCDBC92FD14}"/>
              </a:ext>
            </a:extLst>
          </p:cNvPr>
          <p:cNvSpPr/>
          <p:nvPr/>
        </p:nvSpPr>
        <p:spPr>
          <a:xfrm rot="-2959459">
            <a:off x="-1183252" y="5305254"/>
            <a:ext cx="4761903" cy="3696427"/>
          </a:xfrm>
          <a:custGeom>
            <a:avLst/>
            <a:gdLst/>
            <a:ahLst/>
            <a:cxnLst/>
            <a:rect l="l" t="t" r="r" b="b"/>
            <a:pathLst>
              <a:path w="4761903" h="3696427">
                <a:moveTo>
                  <a:pt x="0" y="0"/>
                </a:moveTo>
                <a:lnTo>
                  <a:pt x="4761904" y="0"/>
                </a:lnTo>
                <a:lnTo>
                  <a:pt x="4761904" y="3696427"/>
                </a:lnTo>
                <a:lnTo>
                  <a:pt x="0" y="3696427"/>
                </a:lnTo>
                <a:lnTo>
                  <a:pt x="0" y="0"/>
                </a:lnTo>
                <a:close/>
              </a:path>
            </a:pathLst>
          </a:custGeom>
          <a:blipFill>
            <a:blip r:embed="rId4"/>
            <a:stretch>
              <a:fillRect/>
            </a:stretch>
          </a:blipFill>
        </p:spPr>
      </p:sp>
      <p:sp>
        <p:nvSpPr>
          <p:cNvPr id="5" name="Freeform 5">
            <a:extLst>
              <a:ext uri="{FF2B5EF4-FFF2-40B4-BE49-F238E27FC236}">
                <a16:creationId xmlns:a16="http://schemas.microsoft.com/office/drawing/2014/main" id="{81B1A9D1-8120-8A9F-A33E-8312180BD5BC}"/>
              </a:ext>
            </a:extLst>
          </p:cNvPr>
          <p:cNvSpPr/>
          <p:nvPr/>
        </p:nvSpPr>
        <p:spPr>
          <a:xfrm rot="10644637">
            <a:off x="-975938" y="9024922"/>
            <a:ext cx="6485348" cy="1418670"/>
          </a:xfrm>
          <a:custGeom>
            <a:avLst/>
            <a:gdLst/>
            <a:ahLst/>
            <a:cxnLst/>
            <a:rect l="l" t="t" r="r" b="b"/>
            <a:pathLst>
              <a:path w="6485348" h="1418670">
                <a:moveTo>
                  <a:pt x="0" y="0"/>
                </a:moveTo>
                <a:lnTo>
                  <a:pt x="6485348" y="0"/>
                </a:lnTo>
                <a:lnTo>
                  <a:pt x="6485348" y="1418670"/>
                </a:lnTo>
                <a:lnTo>
                  <a:pt x="0" y="1418670"/>
                </a:lnTo>
                <a:lnTo>
                  <a:pt x="0" y="0"/>
                </a:lnTo>
                <a:close/>
              </a:path>
            </a:pathLst>
          </a:custGeom>
          <a:blipFill>
            <a:blip r:embed="rId5"/>
            <a:stretch>
              <a:fillRect/>
            </a:stretch>
          </a:blipFill>
        </p:spPr>
      </p:sp>
      <p:sp>
        <p:nvSpPr>
          <p:cNvPr id="6" name="Freeform 6">
            <a:extLst>
              <a:ext uri="{FF2B5EF4-FFF2-40B4-BE49-F238E27FC236}">
                <a16:creationId xmlns:a16="http://schemas.microsoft.com/office/drawing/2014/main" id="{B07FAE2D-6601-D6CC-59E3-34BDBAB81A9F}"/>
              </a:ext>
            </a:extLst>
          </p:cNvPr>
          <p:cNvSpPr/>
          <p:nvPr/>
        </p:nvSpPr>
        <p:spPr>
          <a:xfrm>
            <a:off x="14127726" y="6839173"/>
            <a:ext cx="4160274" cy="3447827"/>
          </a:xfrm>
          <a:custGeom>
            <a:avLst/>
            <a:gdLst/>
            <a:ahLst/>
            <a:cxnLst/>
            <a:rect l="l" t="t" r="r" b="b"/>
            <a:pathLst>
              <a:path w="4160274" h="3447827">
                <a:moveTo>
                  <a:pt x="0" y="0"/>
                </a:moveTo>
                <a:lnTo>
                  <a:pt x="4160274" y="0"/>
                </a:lnTo>
                <a:lnTo>
                  <a:pt x="4160274" y="3447827"/>
                </a:lnTo>
                <a:lnTo>
                  <a:pt x="0" y="3447827"/>
                </a:lnTo>
                <a:lnTo>
                  <a:pt x="0" y="0"/>
                </a:lnTo>
                <a:close/>
              </a:path>
            </a:pathLst>
          </a:custGeom>
          <a:blipFill>
            <a:blip r:embed="rId6"/>
            <a:stretch>
              <a:fillRect/>
            </a:stretch>
          </a:blipFill>
        </p:spPr>
      </p:sp>
      <p:grpSp>
        <p:nvGrpSpPr>
          <p:cNvPr id="8" name="Group 8">
            <a:extLst>
              <a:ext uri="{FF2B5EF4-FFF2-40B4-BE49-F238E27FC236}">
                <a16:creationId xmlns:a16="http://schemas.microsoft.com/office/drawing/2014/main" id="{0E4799C7-6586-FDFC-35B5-D50ACFDC6888}"/>
              </a:ext>
            </a:extLst>
          </p:cNvPr>
          <p:cNvGrpSpPr/>
          <p:nvPr/>
        </p:nvGrpSpPr>
        <p:grpSpPr>
          <a:xfrm>
            <a:off x="1028700" y="1110417"/>
            <a:ext cx="16230600" cy="8248585"/>
            <a:chOff x="0" y="0"/>
            <a:chExt cx="4063692" cy="2065217"/>
          </a:xfrm>
        </p:grpSpPr>
        <p:sp>
          <p:nvSpPr>
            <p:cNvPr id="9" name="Freeform 9">
              <a:extLst>
                <a:ext uri="{FF2B5EF4-FFF2-40B4-BE49-F238E27FC236}">
                  <a16:creationId xmlns:a16="http://schemas.microsoft.com/office/drawing/2014/main" id="{11F211AA-C406-7FAA-53B6-BFA9CE88C9E9}"/>
                </a:ext>
              </a:extLst>
            </p:cNvPr>
            <p:cNvSpPr/>
            <p:nvPr/>
          </p:nvSpPr>
          <p:spPr>
            <a:xfrm>
              <a:off x="0" y="0"/>
              <a:ext cx="4063692" cy="2065217"/>
            </a:xfrm>
            <a:custGeom>
              <a:avLst/>
              <a:gdLst/>
              <a:ahLst/>
              <a:cxnLst/>
              <a:rect l="l" t="t" r="r" b="b"/>
              <a:pathLst>
                <a:path w="4063692" h="2065217">
                  <a:moveTo>
                    <a:pt x="25281" y="0"/>
                  </a:moveTo>
                  <a:lnTo>
                    <a:pt x="4038412" y="0"/>
                  </a:lnTo>
                  <a:cubicBezTo>
                    <a:pt x="4052374" y="0"/>
                    <a:pt x="4063692" y="11319"/>
                    <a:pt x="4063692" y="25281"/>
                  </a:cubicBezTo>
                  <a:lnTo>
                    <a:pt x="4063692" y="2039936"/>
                  </a:lnTo>
                  <a:cubicBezTo>
                    <a:pt x="4063692" y="2053898"/>
                    <a:pt x="4052374" y="2065217"/>
                    <a:pt x="4038412" y="2065217"/>
                  </a:cubicBezTo>
                  <a:lnTo>
                    <a:pt x="25281" y="2065217"/>
                  </a:lnTo>
                  <a:cubicBezTo>
                    <a:pt x="18576" y="2065217"/>
                    <a:pt x="12146" y="2062554"/>
                    <a:pt x="7405" y="2057812"/>
                  </a:cubicBezTo>
                  <a:cubicBezTo>
                    <a:pt x="2664" y="2053071"/>
                    <a:pt x="0" y="2046641"/>
                    <a:pt x="0" y="2039936"/>
                  </a:cubicBezTo>
                  <a:lnTo>
                    <a:pt x="0" y="25281"/>
                  </a:lnTo>
                  <a:cubicBezTo>
                    <a:pt x="0" y="11319"/>
                    <a:pt x="11319" y="0"/>
                    <a:pt x="25281" y="0"/>
                  </a:cubicBezTo>
                  <a:close/>
                </a:path>
              </a:pathLst>
            </a:custGeom>
            <a:solidFill>
              <a:srgbClr val="4A2600"/>
            </a:solidFill>
          </p:spPr>
        </p:sp>
        <p:sp>
          <p:nvSpPr>
            <p:cNvPr id="10" name="TextBox 10">
              <a:extLst>
                <a:ext uri="{FF2B5EF4-FFF2-40B4-BE49-F238E27FC236}">
                  <a16:creationId xmlns:a16="http://schemas.microsoft.com/office/drawing/2014/main" id="{8E7E4F49-3D0C-A2A8-9379-30EDBFB3B759}"/>
                </a:ext>
              </a:extLst>
            </p:cNvPr>
            <p:cNvSpPr txBox="1"/>
            <p:nvPr/>
          </p:nvSpPr>
          <p:spPr>
            <a:xfrm>
              <a:off x="0" y="-28575"/>
              <a:ext cx="4063692" cy="2093792"/>
            </a:xfrm>
            <a:prstGeom prst="rect">
              <a:avLst/>
            </a:prstGeom>
          </p:spPr>
          <p:txBody>
            <a:bodyPr lIns="50800" tIns="50800" rIns="50800" bIns="50800" rtlCol="0" anchor="ctr"/>
            <a:lstStyle/>
            <a:p>
              <a:pPr algn="ctr">
                <a:lnSpc>
                  <a:spcPts val="2894"/>
                </a:lnSpc>
              </a:pPr>
              <a:endParaRPr/>
            </a:p>
          </p:txBody>
        </p:sp>
      </p:grpSp>
      <p:sp>
        <p:nvSpPr>
          <p:cNvPr id="11" name="Freeform 11">
            <a:extLst>
              <a:ext uri="{FF2B5EF4-FFF2-40B4-BE49-F238E27FC236}">
                <a16:creationId xmlns:a16="http://schemas.microsoft.com/office/drawing/2014/main" id="{32FE05EE-35C7-53E8-C0F4-22543A9F29ED}"/>
              </a:ext>
            </a:extLst>
          </p:cNvPr>
          <p:cNvSpPr/>
          <p:nvPr/>
        </p:nvSpPr>
        <p:spPr>
          <a:xfrm rot="-15348">
            <a:off x="1847616" y="992322"/>
            <a:ext cx="14673190" cy="8633021"/>
          </a:xfrm>
          <a:custGeom>
            <a:avLst/>
            <a:gdLst/>
            <a:ahLst/>
            <a:cxnLst/>
            <a:rect l="l" t="t" r="r" b="b"/>
            <a:pathLst>
              <a:path w="14673190" h="8633021">
                <a:moveTo>
                  <a:pt x="0" y="0"/>
                </a:moveTo>
                <a:lnTo>
                  <a:pt x="14673190" y="0"/>
                </a:lnTo>
                <a:lnTo>
                  <a:pt x="14673190" y="8633022"/>
                </a:lnTo>
                <a:lnTo>
                  <a:pt x="0" y="8633022"/>
                </a:lnTo>
                <a:lnTo>
                  <a:pt x="0" y="0"/>
                </a:lnTo>
                <a:close/>
              </a:path>
            </a:pathLst>
          </a:custGeom>
          <a:blipFill>
            <a:blip r:embed="rId7">
              <a:alphaModFix amt="37000"/>
            </a:blip>
            <a:stretch>
              <a:fillRect/>
            </a:stretch>
          </a:blipFill>
        </p:spPr>
      </p:sp>
      <p:grpSp>
        <p:nvGrpSpPr>
          <p:cNvPr id="12" name="Group 12">
            <a:extLst>
              <a:ext uri="{FF2B5EF4-FFF2-40B4-BE49-F238E27FC236}">
                <a16:creationId xmlns:a16="http://schemas.microsoft.com/office/drawing/2014/main" id="{BFD85B47-C24B-EE2D-D420-A382C671C451}"/>
              </a:ext>
            </a:extLst>
          </p:cNvPr>
          <p:cNvGrpSpPr/>
          <p:nvPr/>
        </p:nvGrpSpPr>
        <p:grpSpPr>
          <a:xfrm rot="-15348">
            <a:off x="1659267" y="1244594"/>
            <a:ext cx="15008974" cy="7939190"/>
            <a:chOff x="0" y="0"/>
            <a:chExt cx="4685606" cy="2478511"/>
          </a:xfrm>
        </p:grpSpPr>
        <p:sp>
          <p:nvSpPr>
            <p:cNvPr id="13" name="Freeform 13">
              <a:extLst>
                <a:ext uri="{FF2B5EF4-FFF2-40B4-BE49-F238E27FC236}">
                  <a16:creationId xmlns:a16="http://schemas.microsoft.com/office/drawing/2014/main" id="{0FC1D19F-D6B1-224B-980F-AB194EFF4715}"/>
                </a:ext>
              </a:extLst>
            </p:cNvPr>
            <p:cNvSpPr/>
            <p:nvPr/>
          </p:nvSpPr>
          <p:spPr>
            <a:xfrm>
              <a:off x="0" y="0"/>
              <a:ext cx="4685605" cy="2478512"/>
            </a:xfrm>
            <a:custGeom>
              <a:avLst/>
              <a:gdLst/>
              <a:ahLst/>
              <a:cxnLst/>
              <a:rect l="l" t="t" r="r" b="b"/>
              <a:pathLst>
                <a:path w="4685605" h="2478512">
                  <a:moveTo>
                    <a:pt x="0" y="0"/>
                  </a:moveTo>
                  <a:lnTo>
                    <a:pt x="4685605" y="0"/>
                  </a:lnTo>
                  <a:lnTo>
                    <a:pt x="4685605" y="2478512"/>
                  </a:lnTo>
                  <a:lnTo>
                    <a:pt x="0" y="2478512"/>
                  </a:lnTo>
                  <a:close/>
                </a:path>
              </a:pathLst>
            </a:custGeom>
            <a:solidFill>
              <a:srgbClr val="EDE0D4"/>
            </a:solidFill>
            <a:ln cap="sq">
              <a:noFill/>
              <a:prstDash val="solid"/>
              <a:miter/>
            </a:ln>
          </p:spPr>
          <p:txBody>
            <a:bodyPr/>
            <a:lstStyle/>
            <a:p>
              <a:endParaRPr lang="en-US" dirty="0"/>
            </a:p>
          </p:txBody>
        </p:sp>
        <p:sp>
          <p:nvSpPr>
            <p:cNvPr id="14" name="TextBox 14">
              <a:extLst>
                <a:ext uri="{FF2B5EF4-FFF2-40B4-BE49-F238E27FC236}">
                  <a16:creationId xmlns:a16="http://schemas.microsoft.com/office/drawing/2014/main" id="{541D2CEE-C41D-5D7C-3731-C9F3AE776031}"/>
                </a:ext>
              </a:extLst>
            </p:cNvPr>
            <p:cNvSpPr txBox="1"/>
            <p:nvPr/>
          </p:nvSpPr>
          <p:spPr>
            <a:xfrm>
              <a:off x="0" y="-38100"/>
              <a:ext cx="4685606" cy="2516611"/>
            </a:xfrm>
            <a:prstGeom prst="rect">
              <a:avLst/>
            </a:prstGeom>
          </p:spPr>
          <p:txBody>
            <a:bodyPr lIns="42857" tIns="42857" rIns="42857" bIns="42857" rtlCol="0" anchor="ctr"/>
            <a:lstStyle/>
            <a:p>
              <a:pPr algn="ctr">
                <a:lnSpc>
                  <a:spcPts val="2659"/>
                </a:lnSpc>
                <a:spcBef>
                  <a:spcPct val="0"/>
                </a:spcBef>
              </a:pPr>
              <a:endParaRPr/>
            </a:p>
          </p:txBody>
        </p:sp>
      </p:grpSp>
      <p:sp>
        <p:nvSpPr>
          <p:cNvPr id="15" name="Freeform 15">
            <a:extLst>
              <a:ext uri="{FF2B5EF4-FFF2-40B4-BE49-F238E27FC236}">
                <a16:creationId xmlns:a16="http://schemas.microsoft.com/office/drawing/2014/main" id="{3B0981CB-9DB4-D303-4267-4769AD09D91E}"/>
              </a:ext>
            </a:extLst>
          </p:cNvPr>
          <p:cNvSpPr/>
          <p:nvPr/>
        </p:nvSpPr>
        <p:spPr>
          <a:xfrm rot="5381784">
            <a:off x="-2299669" y="5024107"/>
            <a:ext cx="7898018" cy="430801"/>
          </a:xfrm>
          <a:custGeom>
            <a:avLst/>
            <a:gdLst/>
            <a:ahLst/>
            <a:cxnLst/>
            <a:rect l="l" t="t" r="r" b="b"/>
            <a:pathLst>
              <a:path w="7898018" h="430801">
                <a:moveTo>
                  <a:pt x="0" y="0"/>
                </a:moveTo>
                <a:lnTo>
                  <a:pt x="7898018" y="0"/>
                </a:lnTo>
                <a:lnTo>
                  <a:pt x="7898018" y="430801"/>
                </a:lnTo>
                <a:lnTo>
                  <a:pt x="0" y="43080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6" name="Freeform 16">
            <a:extLst>
              <a:ext uri="{FF2B5EF4-FFF2-40B4-BE49-F238E27FC236}">
                <a16:creationId xmlns:a16="http://schemas.microsoft.com/office/drawing/2014/main" id="{19BDC4BA-FD98-D4CB-9FAD-D28368132C47}"/>
              </a:ext>
            </a:extLst>
          </p:cNvPr>
          <p:cNvSpPr/>
          <p:nvPr/>
        </p:nvSpPr>
        <p:spPr>
          <a:xfrm rot="5381784" flipV="1">
            <a:off x="12651155" y="4964204"/>
            <a:ext cx="7898018" cy="430801"/>
          </a:xfrm>
          <a:custGeom>
            <a:avLst/>
            <a:gdLst/>
            <a:ahLst/>
            <a:cxnLst/>
            <a:rect l="l" t="t" r="r" b="b"/>
            <a:pathLst>
              <a:path w="7898018" h="430801">
                <a:moveTo>
                  <a:pt x="0" y="430801"/>
                </a:moveTo>
                <a:lnTo>
                  <a:pt x="7898018" y="430801"/>
                </a:lnTo>
                <a:lnTo>
                  <a:pt x="7898018" y="0"/>
                </a:lnTo>
                <a:lnTo>
                  <a:pt x="0" y="0"/>
                </a:lnTo>
                <a:lnTo>
                  <a:pt x="0" y="430801"/>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7" name="Freeform 17">
            <a:extLst>
              <a:ext uri="{FF2B5EF4-FFF2-40B4-BE49-F238E27FC236}">
                <a16:creationId xmlns:a16="http://schemas.microsoft.com/office/drawing/2014/main" id="{1777D8DE-A1D4-0E4E-3D9B-BEC8EB3C6D5C}"/>
              </a:ext>
            </a:extLst>
          </p:cNvPr>
          <p:cNvSpPr/>
          <p:nvPr/>
        </p:nvSpPr>
        <p:spPr>
          <a:xfrm>
            <a:off x="6869211" y="304563"/>
            <a:ext cx="1176941" cy="1179085"/>
          </a:xfrm>
          <a:custGeom>
            <a:avLst/>
            <a:gdLst/>
            <a:ahLst/>
            <a:cxnLst/>
            <a:rect l="l" t="t" r="r" b="b"/>
            <a:pathLst>
              <a:path w="1176941" h="1179085">
                <a:moveTo>
                  <a:pt x="0" y="0"/>
                </a:moveTo>
                <a:lnTo>
                  <a:pt x="1176941" y="0"/>
                </a:lnTo>
                <a:lnTo>
                  <a:pt x="1176941" y="1179085"/>
                </a:lnTo>
                <a:lnTo>
                  <a:pt x="0" y="117908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8" name="Freeform 18">
            <a:extLst>
              <a:ext uri="{FF2B5EF4-FFF2-40B4-BE49-F238E27FC236}">
                <a16:creationId xmlns:a16="http://schemas.microsoft.com/office/drawing/2014/main" id="{92D8B1D8-2D24-C186-2044-5DF7BE3F94F2}"/>
              </a:ext>
            </a:extLst>
          </p:cNvPr>
          <p:cNvSpPr/>
          <p:nvPr/>
        </p:nvSpPr>
        <p:spPr>
          <a:xfrm>
            <a:off x="5584910" y="4148037"/>
            <a:ext cx="369223" cy="419572"/>
          </a:xfrm>
          <a:custGeom>
            <a:avLst/>
            <a:gdLst/>
            <a:ahLst/>
            <a:cxnLst/>
            <a:rect l="l" t="t" r="r" b="b"/>
            <a:pathLst>
              <a:path w="369223" h="419572">
                <a:moveTo>
                  <a:pt x="0" y="0"/>
                </a:moveTo>
                <a:lnTo>
                  <a:pt x="369223" y="0"/>
                </a:lnTo>
                <a:lnTo>
                  <a:pt x="369223" y="419571"/>
                </a:lnTo>
                <a:lnTo>
                  <a:pt x="0" y="41957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0" name="Freeform 20">
            <a:extLst>
              <a:ext uri="{FF2B5EF4-FFF2-40B4-BE49-F238E27FC236}">
                <a16:creationId xmlns:a16="http://schemas.microsoft.com/office/drawing/2014/main" id="{8569174C-CB77-F679-3A49-D9A88ACF1C4E}"/>
              </a:ext>
            </a:extLst>
          </p:cNvPr>
          <p:cNvSpPr/>
          <p:nvPr/>
        </p:nvSpPr>
        <p:spPr>
          <a:xfrm>
            <a:off x="2199269" y="1453515"/>
            <a:ext cx="577321" cy="656047"/>
          </a:xfrm>
          <a:custGeom>
            <a:avLst/>
            <a:gdLst/>
            <a:ahLst/>
            <a:cxnLst/>
            <a:rect l="l" t="t" r="r" b="b"/>
            <a:pathLst>
              <a:path w="577321" h="656047">
                <a:moveTo>
                  <a:pt x="0" y="0"/>
                </a:moveTo>
                <a:lnTo>
                  <a:pt x="577321" y="0"/>
                </a:lnTo>
                <a:lnTo>
                  <a:pt x="577321" y="656047"/>
                </a:lnTo>
                <a:lnTo>
                  <a:pt x="0" y="65604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1" name="Freeform 21">
            <a:extLst>
              <a:ext uri="{FF2B5EF4-FFF2-40B4-BE49-F238E27FC236}">
                <a16:creationId xmlns:a16="http://schemas.microsoft.com/office/drawing/2014/main" id="{4D18A58D-6B52-1450-7CD5-6B5A80B08186}"/>
              </a:ext>
            </a:extLst>
          </p:cNvPr>
          <p:cNvSpPr/>
          <p:nvPr/>
        </p:nvSpPr>
        <p:spPr>
          <a:xfrm>
            <a:off x="3381166" y="4086039"/>
            <a:ext cx="239169" cy="271783"/>
          </a:xfrm>
          <a:custGeom>
            <a:avLst/>
            <a:gdLst/>
            <a:ahLst/>
            <a:cxnLst/>
            <a:rect l="l" t="t" r="r" b="b"/>
            <a:pathLst>
              <a:path w="239169" h="271783">
                <a:moveTo>
                  <a:pt x="0" y="0"/>
                </a:moveTo>
                <a:lnTo>
                  <a:pt x="239169" y="0"/>
                </a:lnTo>
                <a:lnTo>
                  <a:pt x="239169" y="271783"/>
                </a:lnTo>
                <a:lnTo>
                  <a:pt x="0" y="27178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2" name="Freeform 22">
            <a:extLst>
              <a:ext uri="{FF2B5EF4-FFF2-40B4-BE49-F238E27FC236}">
                <a16:creationId xmlns:a16="http://schemas.microsoft.com/office/drawing/2014/main" id="{31E9680C-84CB-7748-3668-9D97F4F42C06}"/>
              </a:ext>
            </a:extLst>
          </p:cNvPr>
          <p:cNvSpPr/>
          <p:nvPr/>
        </p:nvSpPr>
        <p:spPr>
          <a:xfrm>
            <a:off x="9696662" y="7811433"/>
            <a:ext cx="1245737" cy="1082658"/>
          </a:xfrm>
          <a:custGeom>
            <a:avLst/>
            <a:gdLst/>
            <a:ahLst/>
            <a:cxnLst/>
            <a:rect l="l" t="t" r="r" b="b"/>
            <a:pathLst>
              <a:path w="1245737" h="1082658">
                <a:moveTo>
                  <a:pt x="0" y="0"/>
                </a:moveTo>
                <a:lnTo>
                  <a:pt x="1245736" y="0"/>
                </a:lnTo>
                <a:lnTo>
                  <a:pt x="1245736" y="1082658"/>
                </a:lnTo>
                <a:lnTo>
                  <a:pt x="0" y="108265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3" name="Freeform 23">
            <a:extLst>
              <a:ext uri="{FF2B5EF4-FFF2-40B4-BE49-F238E27FC236}">
                <a16:creationId xmlns:a16="http://schemas.microsoft.com/office/drawing/2014/main" id="{B9C49B7B-AE03-E383-7DD6-10BA40E71291}"/>
              </a:ext>
            </a:extLst>
          </p:cNvPr>
          <p:cNvSpPr/>
          <p:nvPr/>
        </p:nvSpPr>
        <p:spPr>
          <a:xfrm>
            <a:off x="14913395" y="1483648"/>
            <a:ext cx="1031924" cy="1011285"/>
          </a:xfrm>
          <a:custGeom>
            <a:avLst/>
            <a:gdLst/>
            <a:ahLst/>
            <a:cxnLst/>
            <a:rect l="l" t="t" r="r" b="b"/>
            <a:pathLst>
              <a:path w="1031924" h="1011285">
                <a:moveTo>
                  <a:pt x="0" y="0"/>
                </a:moveTo>
                <a:lnTo>
                  <a:pt x="1031924" y="0"/>
                </a:lnTo>
                <a:lnTo>
                  <a:pt x="1031924" y="1011285"/>
                </a:lnTo>
                <a:lnTo>
                  <a:pt x="0" y="101128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4" name="Freeform 24">
            <a:extLst>
              <a:ext uri="{FF2B5EF4-FFF2-40B4-BE49-F238E27FC236}">
                <a16:creationId xmlns:a16="http://schemas.microsoft.com/office/drawing/2014/main" id="{ACA42950-52BE-D61E-C17F-5A7C23287474}"/>
              </a:ext>
            </a:extLst>
          </p:cNvPr>
          <p:cNvSpPr/>
          <p:nvPr/>
        </p:nvSpPr>
        <p:spPr>
          <a:xfrm>
            <a:off x="13264727" y="7811433"/>
            <a:ext cx="3297337" cy="1073133"/>
          </a:xfrm>
          <a:custGeom>
            <a:avLst/>
            <a:gdLst/>
            <a:ahLst/>
            <a:cxnLst/>
            <a:rect l="l" t="t" r="r" b="b"/>
            <a:pathLst>
              <a:path w="3297337" h="1073133">
                <a:moveTo>
                  <a:pt x="0" y="0"/>
                </a:moveTo>
                <a:lnTo>
                  <a:pt x="3297337" y="0"/>
                </a:lnTo>
                <a:lnTo>
                  <a:pt x="3297337" y="1073133"/>
                </a:lnTo>
                <a:lnTo>
                  <a:pt x="0" y="1073133"/>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40" name="Freeform 40">
            <a:extLst>
              <a:ext uri="{FF2B5EF4-FFF2-40B4-BE49-F238E27FC236}">
                <a16:creationId xmlns:a16="http://schemas.microsoft.com/office/drawing/2014/main" id="{B059C4D3-1624-CBA3-5781-F5BA5872A986}"/>
              </a:ext>
            </a:extLst>
          </p:cNvPr>
          <p:cNvSpPr/>
          <p:nvPr/>
        </p:nvSpPr>
        <p:spPr>
          <a:xfrm rot="-52634">
            <a:off x="9060503" y="1193027"/>
            <a:ext cx="1126234" cy="7956731"/>
          </a:xfrm>
          <a:custGeom>
            <a:avLst/>
            <a:gdLst/>
            <a:ahLst/>
            <a:cxnLst/>
            <a:rect l="l" t="t" r="r" b="b"/>
            <a:pathLst>
              <a:path w="1126234" h="7956731">
                <a:moveTo>
                  <a:pt x="0" y="0"/>
                </a:moveTo>
                <a:lnTo>
                  <a:pt x="1126234" y="0"/>
                </a:lnTo>
                <a:lnTo>
                  <a:pt x="1126234" y="7956731"/>
                </a:lnTo>
                <a:lnTo>
                  <a:pt x="0" y="7956731"/>
                </a:lnTo>
                <a:lnTo>
                  <a:pt x="0" y="0"/>
                </a:lnTo>
                <a:close/>
              </a:path>
            </a:pathLst>
          </a:custGeom>
          <a:blipFill>
            <a:blip r:embed="rId20">
              <a:alphaModFix amt="50000"/>
            </a:blip>
            <a:stretch>
              <a:fillRect l="-179063"/>
            </a:stretch>
          </a:blipFill>
        </p:spPr>
      </p:sp>
      <p:sp>
        <p:nvSpPr>
          <p:cNvPr id="25" name="TextBox 33">
            <a:extLst>
              <a:ext uri="{FF2B5EF4-FFF2-40B4-BE49-F238E27FC236}">
                <a16:creationId xmlns:a16="http://schemas.microsoft.com/office/drawing/2014/main" id="{703F8502-8772-5D87-00D4-CF03D9309573}"/>
              </a:ext>
            </a:extLst>
          </p:cNvPr>
          <p:cNvSpPr txBox="1"/>
          <p:nvPr/>
        </p:nvSpPr>
        <p:spPr>
          <a:xfrm>
            <a:off x="3252795" y="2280054"/>
            <a:ext cx="11706690" cy="4985980"/>
          </a:xfrm>
          <a:prstGeom prst="rect">
            <a:avLst/>
          </a:prstGeom>
        </p:spPr>
        <p:txBody>
          <a:bodyPr wrap="square" lIns="0" tIns="0" rIns="0" bIns="0" rtlCol="0" anchor="t">
            <a:spAutoFit/>
          </a:bodyPr>
          <a:lstStyle/>
          <a:p>
            <a:r>
              <a:rPr lang="en-US" sz="3600" dirty="0">
                <a:latin typeface="Times New Roman" panose="02020603050405020304" pitchFamily="18" charset="0"/>
                <a:cs typeface="Times New Roman" panose="02020603050405020304" pitchFamily="18" charset="0"/>
              </a:rPr>
              <a:t>Mannheim’s theory of meaning:</a:t>
            </a:r>
          </a:p>
          <a:p>
            <a:pPr marL="742950" indent="-742950">
              <a:buAutoNum type="arabicPeriod"/>
            </a:pPr>
            <a:r>
              <a:rPr lang="en-US" sz="3600" dirty="0">
                <a:latin typeface="Times New Roman" panose="02020603050405020304" pitchFamily="18" charset="0"/>
                <a:cs typeface="Times New Roman" panose="02020603050405020304" pitchFamily="18" charset="0"/>
              </a:rPr>
              <a:t>Objective meaning: they believe in the Quran and its function as revelation and human solution in this world and the hereafter</a:t>
            </a:r>
          </a:p>
          <a:p>
            <a:pPr marL="742950" indent="-742950">
              <a:buAutoNum type="arabicPeriod"/>
            </a:pPr>
            <a:r>
              <a:rPr lang="en-US" sz="3600" dirty="0">
                <a:latin typeface="Times New Roman" panose="02020603050405020304" pitchFamily="18" charset="0"/>
                <a:cs typeface="Times New Roman" panose="02020603050405020304" pitchFamily="18" charset="0"/>
              </a:rPr>
              <a:t>Expressive meaning: makers and uses </a:t>
            </a:r>
          </a:p>
          <a:p>
            <a:pPr marL="1368425" indent="-571500">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Ideological-philosophical meaning</a:t>
            </a:r>
          </a:p>
          <a:p>
            <a:pPr marL="1368425" indent="-571500">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Religious-mystical-spiritual meaning </a:t>
            </a:r>
          </a:p>
          <a:p>
            <a:pPr marL="742950" indent="-742950">
              <a:buFont typeface="+mj-lt"/>
              <a:buAutoNum type="arabicPeriod" startAt="3"/>
            </a:pPr>
            <a:r>
              <a:rPr lang="en-US" sz="3600" dirty="0">
                <a:latin typeface="Times New Roman" panose="02020603050405020304" pitchFamily="18" charset="0"/>
                <a:cs typeface="Times New Roman" panose="02020603050405020304" pitchFamily="18" charset="0"/>
              </a:rPr>
              <a:t>Documentary meaning: illustrating the significance and functionalization of the Quran for </a:t>
            </a:r>
            <a:r>
              <a:rPr lang="en-US" sz="3600" dirty="0" err="1">
                <a:latin typeface="Times New Roman" panose="02020603050405020304" pitchFamily="18" charset="0"/>
                <a:cs typeface="Times New Roman" panose="02020603050405020304" pitchFamily="18" charset="0"/>
              </a:rPr>
              <a:t>muslims</a:t>
            </a:r>
            <a:r>
              <a:rPr lang="en-US" sz="3600" dirty="0">
                <a:latin typeface="Times New Roman" panose="02020603050405020304" pitchFamily="18" charset="0"/>
                <a:cs typeface="Times New Roman" panose="02020603050405020304" pitchFamily="18" charset="0"/>
              </a:rPr>
              <a:t> in </a:t>
            </a:r>
            <a:r>
              <a:rPr lang="en-US" sz="3600" dirty="0" err="1">
                <a:latin typeface="Times New Roman" panose="02020603050405020304" pitchFamily="18" charset="0"/>
                <a:cs typeface="Times New Roman" panose="02020603050405020304" pitchFamily="18" charset="0"/>
              </a:rPr>
              <a:t>Ngantru</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8763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8B6C56"/>
        </a:solidFill>
        <a:effectLst/>
      </p:bgPr>
    </p:bg>
    <p:spTree>
      <p:nvGrpSpPr>
        <p:cNvPr id="1" name="">
          <a:extLst>
            <a:ext uri="{FF2B5EF4-FFF2-40B4-BE49-F238E27FC236}">
              <a16:creationId xmlns:a16="http://schemas.microsoft.com/office/drawing/2014/main" id="{C9D77439-E234-0277-C3E4-0712AFCFD29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C28C5AB2-1BB3-586D-9C80-07EAE2DAC542}"/>
              </a:ext>
            </a:extLst>
          </p:cNvPr>
          <p:cNvSpPr/>
          <p:nvPr/>
        </p:nvSpPr>
        <p:spPr>
          <a:xfrm>
            <a:off x="1807405" y="826989"/>
            <a:ext cx="14673190" cy="8633021"/>
          </a:xfrm>
          <a:custGeom>
            <a:avLst/>
            <a:gdLst/>
            <a:ahLst/>
            <a:cxnLst/>
            <a:rect l="l" t="t" r="r" b="b"/>
            <a:pathLst>
              <a:path w="14673190" h="8633021">
                <a:moveTo>
                  <a:pt x="0" y="0"/>
                </a:moveTo>
                <a:lnTo>
                  <a:pt x="14673190" y="0"/>
                </a:lnTo>
                <a:lnTo>
                  <a:pt x="14673190" y="8633022"/>
                </a:lnTo>
                <a:lnTo>
                  <a:pt x="0" y="8633022"/>
                </a:lnTo>
                <a:lnTo>
                  <a:pt x="0" y="0"/>
                </a:lnTo>
                <a:close/>
              </a:path>
            </a:pathLst>
          </a:custGeom>
          <a:blipFill>
            <a:blip r:embed="rId2"/>
            <a:stretch>
              <a:fillRect/>
            </a:stretch>
          </a:blipFill>
        </p:spPr>
      </p:sp>
      <p:sp>
        <p:nvSpPr>
          <p:cNvPr id="3" name="Freeform 3">
            <a:extLst>
              <a:ext uri="{FF2B5EF4-FFF2-40B4-BE49-F238E27FC236}">
                <a16:creationId xmlns:a16="http://schemas.microsoft.com/office/drawing/2014/main" id="{20099BF9-50F6-CDB5-EC59-64A4208DF6E8}"/>
              </a:ext>
            </a:extLst>
          </p:cNvPr>
          <p:cNvSpPr/>
          <p:nvPr/>
        </p:nvSpPr>
        <p:spPr>
          <a:xfrm rot="5400000">
            <a:off x="11695956" y="3669363"/>
            <a:ext cx="10254864" cy="2948273"/>
          </a:xfrm>
          <a:custGeom>
            <a:avLst/>
            <a:gdLst/>
            <a:ahLst/>
            <a:cxnLst/>
            <a:rect l="l" t="t" r="r" b="b"/>
            <a:pathLst>
              <a:path w="10254864" h="2948273">
                <a:moveTo>
                  <a:pt x="0" y="0"/>
                </a:moveTo>
                <a:lnTo>
                  <a:pt x="10254864" y="0"/>
                </a:lnTo>
                <a:lnTo>
                  <a:pt x="10254864" y="2948274"/>
                </a:lnTo>
                <a:lnTo>
                  <a:pt x="0" y="2948274"/>
                </a:lnTo>
                <a:lnTo>
                  <a:pt x="0" y="0"/>
                </a:lnTo>
                <a:close/>
              </a:path>
            </a:pathLst>
          </a:custGeom>
          <a:blipFill>
            <a:blip r:embed="rId3"/>
            <a:stretch>
              <a:fillRect/>
            </a:stretch>
          </a:blipFill>
        </p:spPr>
      </p:sp>
      <p:sp>
        <p:nvSpPr>
          <p:cNvPr id="4" name="Freeform 4">
            <a:extLst>
              <a:ext uri="{FF2B5EF4-FFF2-40B4-BE49-F238E27FC236}">
                <a16:creationId xmlns:a16="http://schemas.microsoft.com/office/drawing/2014/main" id="{13D167D2-8FEF-7C02-B48D-D9EFE43848C6}"/>
              </a:ext>
            </a:extLst>
          </p:cNvPr>
          <p:cNvSpPr/>
          <p:nvPr/>
        </p:nvSpPr>
        <p:spPr>
          <a:xfrm rot="-4814880">
            <a:off x="-1917291" y="1855060"/>
            <a:ext cx="5170175" cy="3507896"/>
          </a:xfrm>
          <a:custGeom>
            <a:avLst/>
            <a:gdLst/>
            <a:ahLst/>
            <a:cxnLst/>
            <a:rect l="l" t="t" r="r" b="b"/>
            <a:pathLst>
              <a:path w="5170175" h="3507896">
                <a:moveTo>
                  <a:pt x="0" y="0"/>
                </a:moveTo>
                <a:lnTo>
                  <a:pt x="5170175" y="0"/>
                </a:lnTo>
                <a:lnTo>
                  <a:pt x="5170175" y="3507896"/>
                </a:lnTo>
                <a:lnTo>
                  <a:pt x="0" y="3507896"/>
                </a:lnTo>
                <a:lnTo>
                  <a:pt x="0" y="0"/>
                </a:lnTo>
                <a:close/>
              </a:path>
            </a:pathLst>
          </a:custGeom>
          <a:blipFill>
            <a:blip r:embed="rId4"/>
            <a:stretch>
              <a:fillRect/>
            </a:stretch>
          </a:blipFill>
        </p:spPr>
      </p:sp>
      <p:sp>
        <p:nvSpPr>
          <p:cNvPr id="5" name="Freeform 5">
            <a:extLst>
              <a:ext uri="{FF2B5EF4-FFF2-40B4-BE49-F238E27FC236}">
                <a16:creationId xmlns:a16="http://schemas.microsoft.com/office/drawing/2014/main" id="{A22C7A4E-CB28-9239-9EE5-6CDE15A49378}"/>
              </a:ext>
            </a:extLst>
          </p:cNvPr>
          <p:cNvSpPr/>
          <p:nvPr/>
        </p:nvSpPr>
        <p:spPr>
          <a:xfrm rot="-2959459">
            <a:off x="-1183252" y="5305254"/>
            <a:ext cx="4761903" cy="3696427"/>
          </a:xfrm>
          <a:custGeom>
            <a:avLst/>
            <a:gdLst/>
            <a:ahLst/>
            <a:cxnLst/>
            <a:rect l="l" t="t" r="r" b="b"/>
            <a:pathLst>
              <a:path w="4761903" h="3696427">
                <a:moveTo>
                  <a:pt x="0" y="0"/>
                </a:moveTo>
                <a:lnTo>
                  <a:pt x="4761904" y="0"/>
                </a:lnTo>
                <a:lnTo>
                  <a:pt x="4761904" y="3696427"/>
                </a:lnTo>
                <a:lnTo>
                  <a:pt x="0" y="3696427"/>
                </a:lnTo>
                <a:lnTo>
                  <a:pt x="0" y="0"/>
                </a:lnTo>
                <a:close/>
              </a:path>
            </a:pathLst>
          </a:custGeom>
          <a:blipFill>
            <a:blip r:embed="rId5"/>
            <a:stretch>
              <a:fillRect/>
            </a:stretch>
          </a:blipFill>
        </p:spPr>
      </p:sp>
      <p:sp>
        <p:nvSpPr>
          <p:cNvPr id="6" name="Freeform 6">
            <a:extLst>
              <a:ext uri="{FF2B5EF4-FFF2-40B4-BE49-F238E27FC236}">
                <a16:creationId xmlns:a16="http://schemas.microsoft.com/office/drawing/2014/main" id="{45C74C4D-43EB-752F-E08C-D5A2FCD193B1}"/>
              </a:ext>
            </a:extLst>
          </p:cNvPr>
          <p:cNvSpPr/>
          <p:nvPr/>
        </p:nvSpPr>
        <p:spPr>
          <a:xfrm rot="10644637">
            <a:off x="-975938" y="9024922"/>
            <a:ext cx="6485348" cy="1418670"/>
          </a:xfrm>
          <a:custGeom>
            <a:avLst/>
            <a:gdLst/>
            <a:ahLst/>
            <a:cxnLst/>
            <a:rect l="l" t="t" r="r" b="b"/>
            <a:pathLst>
              <a:path w="6485348" h="1418670">
                <a:moveTo>
                  <a:pt x="0" y="0"/>
                </a:moveTo>
                <a:lnTo>
                  <a:pt x="6485348" y="0"/>
                </a:lnTo>
                <a:lnTo>
                  <a:pt x="6485348" y="1418670"/>
                </a:lnTo>
                <a:lnTo>
                  <a:pt x="0" y="1418670"/>
                </a:lnTo>
                <a:lnTo>
                  <a:pt x="0" y="0"/>
                </a:lnTo>
                <a:close/>
              </a:path>
            </a:pathLst>
          </a:custGeom>
          <a:blipFill>
            <a:blip r:embed="rId6"/>
            <a:stretch>
              <a:fillRect/>
            </a:stretch>
          </a:blipFill>
        </p:spPr>
      </p:sp>
      <p:sp>
        <p:nvSpPr>
          <p:cNvPr id="7" name="Freeform 7">
            <a:extLst>
              <a:ext uri="{FF2B5EF4-FFF2-40B4-BE49-F238E27FC236}">
                <a16:creationId xmlns:a16="http://schemas.microsoft.com/office/drawing/2014/main" id="{58B40C27-05EA-4A3F-D83F-C47A764921C4}"/>
              </a:ext>
            </a:extLst>
          </p:cNvPr>
          <p:cNvSpPr/>
          <p:nvPr/>
        </p:nvSpPr>
        <p:spPr>
          <a:xfrm>
            <a:off x="14127726" y="6839173"/>
            <a:ext cx="4160274" cy="3447827"/>
          </a:xfrm>
          <a:custGeom>
            <a:avLst/>
            <a:gdLst/>
            <a:ahLst/>
            <a:cxnLst/>
            <a:rect l="l" t="t" r="r" b="b"/>
            <a:pathLst>
              <a:path w="4160274" h="3447827">
                <a:moveTo>
                  <a:pt x="0" y="0"/>
                </a:moveTo>
                <a:lnTo>
                  <a:pt x="4160274" y="0"/>
                </a:lnTo>
                <a:lnTo>
                  <a:pt x="4160274" y="3447827"/>
                </a:lnTo>
                <a:lnTo>
                  <a:pt x="0" y="3447827"/>
                </a:lnTo>
                <a:lnTo>
                  <a:pt x="0" y="0"/>
                </a:lnTo>
                <a:close/>
              </a:path>
            </a:pathLst>
          </a:custGeom>
          <a:blipFill>
            <a:blip r:embed="rId7"/>
            <a:stretch>
              <a:fillRect/>
            </a:stretch>
          </a:blipFill>
        </p:spPr>
      </p:sp>
      <p:grpSp>
        <p:nvGrpSpPr>
          <p:cNvPr id="9" name="Group 9">
            <a:extLst>
              <a:ext uri="{FF2B5EF4-FFF2-40B4-BE49-F238E27FC236}">
                <a16:creationId xmlns:a16="http://schemas.microsoft.com/office/drawing/2014/main" id="{237A171D-1575-91F2-2587-BC69E871EE35}"/>
              </a:ext>
            </a:extLst>
          </p:cNvPr>
          <p:cNvGrpSpPr/>
          <p:nvPr/>
        </p:nvGrpSpPr>
        <p:grpSpPr>
          <a:xfrm>
            <a:off x="1744100" y="1110417"/>
            <a:ext cx="14719908" cy="8248585"/>
            <a:chOff x="0" y="0"/>
            <a:chExt cx="3685457" cy="2065217"/>
          </a:xfrm>
        </p:grpSpPr>
        <p:sp>
          <p:nvSpPr>
            <p:cNvPr id="10" name="Freeform 10">
              <a:extLst>
                <a:ext uri="{FF2B5EF4-FFF2-40B4-BE49-F238E27FC236}">
                  <a16:creationId xmlns:a16="http://schemas.microsoft.com/office/drawing/2014/main" id="{9AE5B2AC-AF31-7792-1655-4B00973DBA20}"/>
                </a:ext>
              </a:extLst>
            </p:cNvPr>
            <p:cNvSpPr/>
            <p:nvPr/>
          </p:nvSpPr>
          <p:spPr>
            <a:xfrm>
              <a:off x="0" y="0"/>
              <a:ext cx="3685457" cy="2065217"/>
            </a:xfrm>
            <a:custGeom>
              <a:avLst/>
              <a:gdLst/>
              <a:ahLst/>
              <a:cxnLst/>
              <a:rect l="l" t="t" r="r" b="b"/>
              <a:pathLst>
                <a:path w="3685457" h="2065217">
                  <a:moveTo>
                    <a:pt x="27875" y="0"/>
                  </a:moveTo>
                  <a:lnTo>
                    <a:pt x="3657581" y="0"/>
                  </a:lnTo>
                  <a:cubicBezTo>
                    <a:pt x="3664974" y="0"/>
                    <a:pt x="3672065" y="2937"/>
                    <a:pt x="3677292" y="8164"/>
                  </a:cubicBezTo>
                  <a:cubicBezTo>
                    <a:pt x="3682520" y="13392"/>
                    <a:pt x="3685457" y="20482"/>
                    <a:pt x="3685457" y="27875"/>
                  </a:cubicBezTo>
                  <a:lnTo>
                    <a:pt x="3685457" y="2037342"/>
                  </a:lnTo>
                  <a:cubicBezTo>
                    <a:pt x="3685457" y="2052737"/>
                    <a:pt x="3672977" y="2065217"/>
                    <a:pt x="3657581" y="2065217"/>
                  </a:cubicBezTo>
                  <a:lnTo>
                    <a:pt x="27875" y="2065217"/>
                  </a:lnTo>
                  <a:cubicBezTo>
                    <a:pt x="20482" y="2065217"/>
                    <a:pt x="13392" y="2062280"/>
                    <a:pt x="8164" y="2057053"/>
                  </a:cubicBezTo>
                  <a:cubicBezTo>
                    <a:pt x="2937" y="2051825"/>
                    <a:pt x="0" y="2044735"/>
                    <a:pt x="0" y="2037342"/>
                  </a:cubicBezTo>
                  <a:lnTo>
                    <a:pt x="0" y="27875"/>
                  </a:lnTo>
                  <a:cubicBezTo>
                    <a:pt x="0" y="20482"/>
                    <a:pt x="2937" y="13392"/>
                    <a:pt x="8164" y="8164"/>
                  </a:cubicBezTo>
                  <a:cubicBezTo>
                    <a:pt x="13392" y="2937"/>
                    <a:pt x="20482" y="0"/>
                    <a:pt x="27875" y="0"/>
                  </a:cubicBezTo>
                  <a:close/>
                </a:path>
              </a:pathLst>
            </a:custGeom>
            <a:solidFill>
              <a:srgbClr val="4A2600"/>
            </a:solidFill>
          </p:spPr>
        </p:sp>
        <p:sp>
          <p:nvSpPr>
            <p:cNvPr id="11" name="TextBox 11">
              <a:extLst>
                <a:ext uri="{FF2B5EF4-FFF2-40B4-BE49-F238E27FC236}">
                  <a16:creationId xmlns:a16="http://schemas.microsoft.com/office/drawing/2014/main" id="{51E37502-24A4-9B54-DD31-6BB2080E45B5}"/>
                </a:ext>
              </a:extLst>
            </p:cNvPr>
            <p:cNvSpPr txBox="1"/>
            <p:nvPr/>
          </p:nvSpPr>
          <p:spPr>
            <a:xfrm>
              <a:off x="0" y="-28575"/>
              <a:ext cx="3685457" cy="2093792"/>
            </a:xfrm>
            <a:prstGeom prst="rect">
              <a:avLst/>
            </a:prstGeom>
          </p:spPr>
          <p:txBody>
            <a:bodyPr lIns="50800" tIns="50800" rIns="50800" bIns="50800" rtlCol="0" anchor="ctr"/>
            <a:lstStyle/>
            <a:p>
              <a:pPr algn="ctr">
                <a:lnSpc>
                  <a:spcPts val="2894"/>
                </a:lnSpc>
              </a:pPr>
              <a:endParaRPr/>
            </a:p>
          </p:txBody>
        </p:sp>
      </p:grpSp>
      <p:sp>
        <p:nvSpPr>
          <p:cNvPr id="12" name="Freeform 12">
            <a:extLst>
              <a:ext uri="{FF2B5EF4-FFF2-40B4-BE49-F238E27FC236}">
                <a16:creationId xmlns:a16="http://schemas.microsoft.com/office/drawing/2014/main" id="{1096F267-C50A-B62C-EB51-ADC94E4E63E3}"/>
              </a:ext>
            </a:extLst>
          </p:cNvPr>
          <p:cNvSpPr/>
          <p:nvPr/>
        </p:nvSpPr>
        <p:spPr>
          <a:xfrm rot="-15348">
            <a:off x="1847616" y="992322"/>
            <a:ext cx="14673190" cy="8633021"/>
          </a:xfrm>
          <a:custGeom>
            <a:avLst/>
            <a:gdLst/>
            <a:ahLst/>
            <a:cxnLst/>
            <a:rect l="l" t="t" r="r" b="b"/>
            <a:pathLst>
              <a:path w="14673190" h="8633021">
                <a:moveTo>
                  <a:pt x="0" y="0"/>
                </a:moveTo>
                <a:lnTo>
                  <a:pt x="14673190" y="0"/>
                </a:lnTo>
                <a:lnTo>
                  <a:pt x="14673190" y="8633022"/>
                </a:lnTo>
                <a:lnTo>
                  <a:pt x="0" y="8633022"/>
                </a:lnTo>
                <a:lnTo>
                  <a:pt x="0" y="0"/>
                </a:lnTo>
                <a:close/>
              </a:path>
            </a:pathLst>
          </a:custGeom>
          <a:blipFill>
            <a:blip r:embed="rId2">
              <a:alphaModFix amt="37000"/>
            </a:blip>
            <a:stretch>
              <a:fillRect/>
            </a:stretch>
          </a:blipFill>
        </p:spPr>
      </p:sp>
      <p:grpSp>
        <p:nvGrpSpPr>
          <p:cNvPr id="13" name="Group 13">
            <a:extLst>
              <a:ext uri="{FF2B5EF4-FFF2-40B4-BE49-F238E27FC236}">
                <a16:creationId xmlns:a16="http://schemas.microsoft.com/office/drawing/2014/main" id="{46AA02C7-87EC-41CD-FEE7-D576EFE55702}"/>
              </a:ext>
            </a:extLst>
          </p:cNvPr>
          <p:cNvGrpSpPr/>
          <p:nvPr/>
        </p:nvGrpSpPr>
        <p:grpSpPr>
          <a:xfrm rot="-15348">
            <a:off x="2149148" y="1244883"/>
            <a:ext cx="13899677" cy="7939190"/>
            <a:chOff x="0" y="0"/>
            <a:chExt cx="4339298" cy="2478511"/>
          </a:xfrm>
        </p:grpSpPr>
        <p:sp>
          <p:nvSpPr>
            <p:cNvPr id="14" name="Freeform 14">
              <a:extLst>
                <a:ext uri="{FF2B5EF4-FFF2-40B4-BE49-F238E27FC236}">
                  <a16:creationId xmlns:a16="http://schemas.microsoft.com/office/drawing/2014/main" id="{B01A352C-0CFC-958C-84EC-AFA0E59B5217}"/>
                </a:ext>
              </a:extLst>
            </p:cNvPr>
            <p:cNvSpPr/>
            <p:nvPr/>
          </p:nvSpPr>
          <p:spPr>
            <a:xfrm>
              <a:off x="0" y="0"/>
              <a:ext cx="4339298" cy="2478512"/>
            </a:xfrm>
            <a:custGeom>
              <a:avLst/>
              <a:gdLst/>
              <a:ahLst/>
              <a:cxnLst/>
              <a:rect l="l" t="t" r="r" b="b"/>
              <a:pathLst>
                <a:path w="4339298" h="2478512">
                  <a:moveTo>
                    <a:pt x="0" y="0"/>
                  </a:moveTo>
                  <a:lnTo>
                    <a:pt x="4339298" y="0"/>
                  </a:lnTo>
                  <a:lnTo>
                    <a:pt x="4339298" y="2478512"/>
                  </a:lnTo>
                  <a:lnTo>
                    <a:pt x="0" y="2478512"/>
                  </a:lnTo>
                  <a:close/>
                </a:path>
              </a:pathLst>
            </a:custGeom>
            <a:solidFill>
              <a:srgbClr val="EDE0D4"/>
            </a:solidFill>
            <a:ln cap="sq">
              <a:noFill/>
              <a:prstDash val="solid"/>
              <a:miter/>
            </a:ln>
          </p:spPr>
          <p:txBody>
            <a:bodyPr/>
            <a:lstStyle/>
            <a:p>
              <a:endParaRPr lang="en-US" dirty="0"/>
            </a:p>
          </p:txBody>
        </p:sp>
        <p:sp>
          <p:nvSpPr>
            <p:cNvPr id="15" name="TextBox 15">
              <a:extLst>
                <a:ext uri="{FF2B5EF4-FFF2-40B4-BE49-F238E27FC236}">
                  <a16:creationId xmlns:a16="http://schemas.microsoft.com/office/drawing/2014/main" id="{E91A3DD5-C73C-222B-F541-02448EDCFF91}"/>
                </a:ext>
              </a:extLst>
            </p:cNvPr>
            <p:cNvSpPr txBox="1"/>
            <p:nvPr/>
          </p:nvSpPr>
          <p:spPr>
            <a:xfrm>
              <a:off x="0" y="-38100"/>
              <a:ext cx="4339298" cy="2516611"/>
            </a:xfrm>
            <a:prstGeom prst="rect">
              <a:avLst/>
            </a:prstGeom>
          </p:spPr>
          <p:txBody>
            <a:bodyPr lIns="42857" tIns="42857" rIns="42857" bIns="42857" rtlCol="0" anchor="ctr"/>
            <a:lstStyle/>
            <a:p>
              <a:pPr algn="ctr">
                <a:lnSpc>
                  <a:spcPts val="2659"/>
                </a:lnSpc>
                <a:spcBef>
                  <a:spcPct val="0"/>
                </a:spcBef>
              </a:pPr>
              <a:endParaRPr/>
            </a:p>
          </p:txBody>
        </p:sp>
      </p:grpSp>
      <p:sp>
        <p:nvSpPr>
          <p:cNvPr id="16" name="Freeform 16">
            <a:extLst>
              <a:ext uri="{FF2B5EF4-FFF2-40B4-BE49-F238E27FC236}">
                <a16:creationId xmlns:a16="http://schemas.microsoft.com/office/drawing/2014/main" id="{138D9B9D-D106-8689-19ED-7EBF5AA7F4AC}"/>
              </a:ext>
            </a:extLst>
          </p:cNvPr>
          <p:cNvSpPr/>
          <p:nvPr/>
        </p:nvSpPr>
        <p:spPr>
          <a:xfrm rot="-52634">
            <a:off x="9060503" y="1193027"/>
            <a:ext cx="1126234" cy="7956731"/>
          </a:xfrm>
          <a:custGeom>
            <a:avLst/>
            <a:gdLst/>
            <a:ahLst/>
            <a:cxnLst/>
            <a:rect l="l" t="t" r="r" b="b"/>
            <a:pathLst>
              <a:path w="1126234" h="7956731">
                <a:moveTo>
                  <a:pt x="0" y="0"/>
                </a:moveTo>
                <a:lnTo>
                  <a:pt x="1126234" y="0"/>
                </a:lnTo>
                <a:lnTo>
                  <a:pt x="1126234" y="7956731"/>
                </a:lnTo>
                <a:lnTo>
                  <a:pt x="0" y="7956731"/>
                </a:lnTo>
                <a:lnTo>
                  <a:pt x="0" y="0"/>
                </a:lnTo>
                <a:close/>
              </a:path>
            </a:pathLst>
          </a:custGeom>
          <a:blipFill>
            <a:blip r:embed="rId8">
              <a:alphaModFix amt="50000"/>
            </a:blip>
            <a:stretch>
              <a:fillRect l="-179063"/>
            </a:stretch>
          </a:blipFill>
        </p:spPr>
      </p:sp>
      <p:sp>
        <p:nvSpPr>
          <p:cNvPr id="17" name="Freeform 17">
            <a:extLst>
              <a:ext uri="{FF2B5EF4-FFF2-40B4-BE49-F238E27FC236}">
                <a16:creationId xmlns:a16="http://schemas.microsoft.com/office/drawing/2014/main" id="{2E1F9222-A3BA-406C-D4C3-40EDC01EE40D}"/>
              </a:ext>
            </a:extLst>
          </p:cNvPr>
          <p:cNvSpPr/>
          <p:nvPr/>
        </p:nvSpPr>
        <p:spPr>
          <a:xfrm rot="-52634" flipH="1">
            <a:off x="7976185" y="1237664"/>
            <a:ext cx="1126234" cy="7956731"/>
          </a:xfrm>
          <a:custGeom>
            <a:avLst/>
            <a:gdLst/>
            <a:ahLst/>
            <a:cxnLst/>
            <a:rect l="l" t="t" r="r" b="b"/>
            <a:pathLst>
              <a:path w="1126234" h="7956731">
                <a:moveTo>
                  <a:pt x="1126233" y="0"/>
                </a:moveTo>
                <a:lnTo>
                  <a:pt x="0" y="0"/>
                </a:lnTo>
                <a:lnTo>
                  <a:pt x="0" y="7956732"/>
                </a:lnTo>
                <a:lnTo>
                  <a:pt x="1126233" y="7956732"/>
                </a:lnTo>
                <a:lnTo>
                  <a:pt x="1126233" y="0"/>
                </a:lnTo>
                <a:close/>
              </a:path>
            </a:pathLst>
          </a:custGeom>
          <a:blipFill>
            <a:blip r:embed="rId8">
              <a:alphaModFix amt="50000"/>
            </a:blip>
            <a:stretch>
              <a:fillRect l="-179063"/>
            </a:stretch>
          </a:blipFill>
        </p:spPr>
      </p:sp>
      <p:sp>
        <p:nvSpPr>
          <p:cNvPr id="18" name="Freeform 18">
            <a:extLst>
              <a:ext uri="{FF2B5EF4-FFF2-40B4-BE49-F238E27FC236}">
                <a16:creationId xmlns:a16="http://schemas.microsoft.com/office/drawing/2014/main" id="{8D635077-6A8C-2DC5-E4F7-A6E4AB7BDF91}"/>
              </a:ext>
            </a:extLst>
          </p:cNvPr>
          <p:cNvSpPr/>
          <p:nvPr/>
        </p:nvSpPr>
        <p:spPr>
          <a:xfrm rot="5381784">
            <a:off x="-1747808" y="5024107"/>
            <a:ext cx="7898018" cy="430801"/>
          </a:xfrm>
          <a:custGeom>
            <a:avLst/>
            <a:gdLst/>
            <a:ahLst/>
            <a:cxnLst/>
            <a:rect l="l" t="t" r="r" b="b"/>
            <a:pathLst>
              <a:path w="7898018" h="430801">
                <a:moveTo>
                  <a:pt x="0" y="0"/>
                </a:moveTo>
                <a:lnTo>
                  <a:pt x="7898017" y="0"/>
                </a:lnTo>
                <a:lnTo>
                  <a:pt x="7898017" y="430801"/>
                </a:lnTo>
                <a:lnTo>
                  <a:pt x="0" y="43080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9" name="Freeform 19">
            <a:extLst>
              <a:ext uri="{FF2B5EF4-FFF2-40B4-BE49-F238E27FC236}">
                <a16:creationId xmlns:a16="http://schemas.microsoft.com/office/drawing/2014/main" id="{2A82CF82-64ED-C50B-5839-4E902BBDA95D}"/>
              </a:ext>
            </a:extLst>
          </p:cNvPr>
          <p:cNvSpPr/>
          <p:nvPr/>
        </p:nvSpPr>
        <p:spPr>
          <a:xfrm rot="5381784" flipV="1">
            <a:off x="12066971" y="4956455"/>
            <a:ext cx="7898018" cy="430801"/>
          </a:xfrm>
          <a:custGeom>
            <a:avLst/>
            <a:gdLst/>
            <a:ahLst/>
            <a:cxnLst/>
            <a:rect l="l" t="t" r="r" b="b"/>
            <a:pathLst>
              <a:path w="7898018" h="430801">
                <a:moveTo>
                  <a:pt x="0" y="430801"/>
                </a:moveTo>
                <a:lnTo>
                  <a:pt x="7898018" y="430801"/>
                </a:lnTo>
                <a:lnTo>
                  <a:pt x="7898018" y="0"/>
                </a:lnTo>
                <a:lnTo>
                  <a:pt x="0" y="0"/>
                </a:lnTo>
                <a:lnTo>
                  <a:pt x="0" y="430801"/>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0" name="Freeform 20">
            <a:extLst>
              <a:ext uri="{FF2B5EF4-FFF2-40B4-BE49-F238E27FC236}">
                <a16:creationId xmlns:a16="http://schemas.microsoft.com/office/drawing/2014/main" id="{D2782188-494E-E643-7B70-A5147468055E}"/>
              </a:ext>
            </a:extLst>
          </p:cNvPr>
          <p:cNvSpPr/>
          <p:nvPr/>
        </p:nvSpPr>
        <p:spPr>
          <a:xfrm>
            <a:off x="9951193" y="304563"/>
            <a:ext cx="1176941" cy="1179085"/>
          </a:xfrm>
          <a:custGeom>
            <a:avLst/>
            <a:gdLst/>
            <a:ahLst/>
            <a:cxnLst/>
            <a:rect l="l" t="t" r="r" b="b"/>
            <a:pathLst>
              <a:path w="1176941" h="1179085">
                <a:moveTo>
                  <a:pt x="0" y="0"/>
                </a:moveTo>
                <a:lnTo>
                  <a:pt x="1176941" y="0"/>
                </a:lnTo>
                <a:lnTo>
                  <a:pt x="1176941" y="1179085"/>
                </a:lnTo>
                <a:lnTo>
                  <a:pt x="0" y="117908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1" name="Freeform 21">
            <a:extLst>
              <a:ext uri="{FF2B5EF4-FFF2-40B4-BE49-F238E27FC236}">
                <a16:creationId xmlns:a16="http://schemas.microsoft.com/office/drawing/2014/main" id="{AE4BDE98-6B1C-2772-6F42-1EED976DD6F9}"/>
              </a:ext>
            </a:extLst>
          </p:cNvPr>
          <p:cNvSpPr/>
          <p:nvPr/>
        </p:nvSpPr>
        <p:spPr>
          <a:xfrm>
            <a:off x="9809992" y="2675716"/>
            <a:ext cx="5969667" cy="5701032"/>
          </a:xfrm>
          <a:custGeom>
            <a:avLst/>
            <a:gdLst/>
            <a:ahLst/>
            <a:cxnLst/>
            <a:rect l="l" t="t" r="r" b="b"/>
            <a:pathLst>
              <a:path w="5969667" h="5701032">
                <a:moveTo>
                  <a:pt x="0" y="0"/>
                </a:moveTo>
                <a:lnTo>
                  <a:pt x="5969666" y="0"/>
                </a:lnTo>
                <a:lnTo>
                  <a:pt x="5969666" y="5701031"/>
                </a:lnTo>
                <a:lnTo>
                  <a:pt x="0" y="5701031"/>
                </a:lnTo>
                <a:lnTo>
                  <a:pt x="0" y="0"/>
                </a:lnTo>
                <a:close/>
              </a:path>
            </a:pathLst>
          </a:custGeom>
          <a:blipFill>
            <a:blip r:embed="rId13">
              <a:alphaModFix amt="21999"/>
            </a:blip>
            <a:stretch>
              <a:fillRect/>
            </a:stretch>
          </a:blipFill>
        </p:spPr>
      </p:sp>
      <p:sp>
        <p:nvSpPr>
          <p:cNvPr id="22" name="Freeform 22">
            <a:extLst>
              <a:ext uri="{FF2B5EF4-FFF2-40B4-BE49-F238E27FC236}">
                <a16:creationId xmlns:a16="http://schemas.microsoft.com/office/drawing/2014/main" id="{60C50BE2-CED6-0FD1-DF55-FF5852049A6D}"/>
              </a:ext>
            </a:extLst>
          </p:cNvPr>
          <p:cNvSpPr/>
          <p:nvPr/>
        </p:nvSpPr>
        <p:spPr>
          <a:xfrm rot="975821">
            <a:off x="2590208" y="7455793"/>
            <a:ext cx="1306460" cy="1277065"/>
          </a:xfrm>
          <a:custGeom>
            <a:avLst/>
            <a:gdLst/>
            <a:ahLst/>
            <a:cxnLst/>
            <a:rect l="l" t="t" r="r" b="b"/>
            <a:pathLst>
              <a:path w="1306460" h="1277065">
                <a:moveTo>
                  <a:pt x="0" y="0"/>
                </a:moveTo>
                <a:lnTo>
                  <a:pt x="1306460" y="0"/>
                </a:lnTo>
                <a:lnTo>
                  <a:pt x="1306460" y="1277065"/>
                </a:lnTo>
                <a:lnTo>
                  <a:pt x="0" y="127706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3" name="Freeform 23">
            <a:extLst>
              <a:ext uri="{FF2B5EF4-FFF2-40B4-BE49-F238E27FC236}">
                <a16:creationId xmlns:a16="http://schemas.microsoft.com/office/drawing/2014/main" id="{032AB4E9-7EBD-64BA-8795-E4E2673CF722}"/>
              </a:ext>
            </a:extLst>
          </p:cNvPr>
          <p:cNvSpPr/>
          <p:nvPr/>
        </p:nvSpPr>
        <p:spPr>
          <a:xfrm>
            <a:off x="7915341" y="7776218"/>
            <a:ext cx="321283" cy="600529"/>
          </a:xfrm>
          <a:custGeom>
            <a:avLst/>
            <a:gdLst/>
            <a:ahLst/>
            <a:cxnLst/>
            <a:rect l="l" t="t" r="r" b="b"/>
            <a:pathLst>
              <a:path w="321283" h="600529">
                <a:moveTo>
                  <a:pt x="0" y="0"/>
                </a:moveTo>
                <a:lnTo>
                  <a:pt x="321284" y="0"/>
                </a:lnTo>
                <a:lnTo>
                  <a:pt x="321284" y="600529"/>
                </a:lnTo>
                <a:lnTo>
                  <a:pt x="0" y="60052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4" name="Freeform 24">
            <a:extLst>
              <a:ext uri="{FF2B5EF4-FFF2-40B4-BE49-F238E27FC236}">
                <a16:creationId xmlns:a16="http://schemas.microsoft.com/office/drawing/2014/main" id="{4C869141-DFC8-ACD8-48E0-4EBCB208EFC0}"/>
              </a:ext>
            </a:extLst>
          </p:cNvPr>
          <p:cNvSpPr/>
          <p:nvPr/>
        </p:nvSpPr>
        <p:spPr>
          <a:xfrm rot="890297" flipH="1">
            <a:off x="9294801" y="7240291"/>
            <a:ext cx="1345208" cy="1956666"/>
          </a:xfrm>
          <a:custGeom>
            <a:avLst/>
            <a:gdLst/>
            <a:ahLst/>
            <a:cxnLst/>
            <a:rect l="l" t="t" r="r" b="b"/>
            <a:pathLst>
              <a:path w="1345208" h="1956666">
                <a:moveTo>
                  <a:pt x="1345208" y="0"/>
                </a:moveTo>
                <a:lnTo>
                  <a:pt x="0" y="0"/>
                </a:lnTo>
                <a:lnTo>
                  <a:pt x="0" y="1956667"/>
                </a:lnTo>
                <a:lnTo>
                  <a:pt x="1345208" y="1956667"/>
                </a:lnTo>
                <a:lnTo>
                  <a:pt x="1345208"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5" name="Freeform 25">
            <a:extLst>
              <a:ext uri="{FF2B5EF4-FFF2-40B4-BE49-F238E27FC236}">
                <a16:creationId xmlns:a16="http://schemas.microsoft.com/office/drawing/2014/main" id="{E07188F0-5C60-E198-CCCD-0BF4C5DBA07C}"/>
              </a:ext>
            </a:extLst>
          </p:cNvPr>
          <p:cNvSpPr/>
          <p:nvPr/>
        </p:nvSpPr>
        <p:spPr>
          <a:xfrm rot="4386913">
            <a:off x="14647914" y="7570982"/>
            <a:ext cx="1364530" cy="1474299"/>
          </a:xfrm>
          <a:custGeom>
            <a:avLst/>
            <a:gdLst/>
            <a:ahLst/>
            <a:cxnLst/>
            <a:rect l="l" t="t" r="r" b="b"/>
            <a:pathLst>
              <a:path w="1364530" h="1474299">
                <a:moveTo>
                  <a:pt x="0" y="0"/>
                </a:moveTo>
                <a:lnTo>
                  <a:pt x="1364531" y="0"/>
                </a:lnTo>
                <a:lnTo>
                  <a:pt x="1364531" y="1474298"/>
                </a:lnTo>
                <a:lnTo>
                  <a:pt x="0" y="147429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6" name="Freeform 26">
            <a:extLst>
              <a:ext uri="{FF2B5EF4-FFF2-40B4-BE49-F238E27FC236}">
                <a16:creationId xmlns:a16="http://schemas.microsoft.com/office/drawing/2014/main" id="{B3C24FB3-DE74-B881-E203-F13A46D57325}"/>
              </a:ext>
            </a:extLst>
          </p:cNvPr>
          <p:cNvSpPr/>
          <p:nvPr/>
        </p:nvSpPr>
        <p:spPr>
          <a:xfrm>
            <a:off x="2542663" y="1686211"/>
            <a:ext cx="915364" cy="923655"/>
          </a:xfrm>
          <a:custGeom>
            <a:avLst/>
            <a:gdLst/>
            <a:ahLst/>
            <a:cxnLst/>
            <a:rect l="l" t="t" r="r" b="b"/>
            <a:pathLst>
              <a:path w="915364" h="923655">
                <a:moveTo>
                  <a:pt x="0" y="0"/>
                </a:moveTo>
                <a:lnTo>
                  <a:pt x="915364" y="0"/>
                </a:lnTo>
                <a:lnTo>
                  <a:pt x="915364" y="923655"/>
                </a:lnTo>
                <a:lnTo>
                  <a:pt x="0" y="923655"/>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28" name="Freeform 28">
            <a:extLst>
              <a:ext uri="{FF2B5EF4-FFF2-40B4-BE49-F238E27FC236}">
                <a16:creationId xmlns:a16="http://schemas.microsoft.com/office/drawing/2014/main" id="{39C6C9B6-EE43-7587-1816-98540D402DE5}"/>
              </a:ext>
            </a:extLst>
          </p:cNvPr>
          <p:cNvSpPr/>
          <p:nvPr/>
        </p:nvSpPr>
        <p:spPr>
          <a:xfrm>
            <a:off x="10539663" y="3292742"/>
            <a:ext cx="4040360" cy="4032182"/>
          </a:xfrm>
          <a:custGeom>
            <a:avLst/>
            <a:gdLst/>
            <a:ahLst/>
            <a:cxnLst/>
            <a:rect l="l" t="t" r="r" b="b"/>
            <a:pathLst>
              <a:path w="4040360" h="4032182">
                <a:moveTo>
                  <a:pt x="0" y="0"/>
                </a:moveTo>
                <a:lnTo>
                  <a:pt x="4040361" y="0"/>
                </a:lnTo>
                <a:lnTo>
                  <a:pt x="4040361" y="4032182"/>
                </a:lnTo>
                <a:lnTo>
                  <a:pt x="0" y="4032182"/>
                </a:lnTo>
                <a:lnTo>
                  <a:pt x="0" y="0"/>
                </a:lnTo>
                <a:close/>
              </a:path>
            </a:pathLst>
          </a:custGeom>
          <a:blipFill>
            <a:blip r:embed="rId24"/>
            <a:stretch>
              <a:fillRect/>
            </a:stretch>
          </a:blipFill>
        </p:spPr>
      </p:sp>
      <p:sp>
        <p:nvSpPr>
          <p:cNvPr id="32" name="TextBox 31">
            <a:extLst>
              <a:ext uri="{FF2B5EF4-FFF2-40B4-BE49-F238E27FC236}">
                <a16:creationId xmlns:a16="http://schemas.microsoft.com/office/drawing/2014/main" id="{3CAE6902-2AAA-8564-FE10-744B9F8AF061}"/>
              </a:ext>
            </a:extLst>
          </p:cNvPr>
          <p:cNvSpPr txBox="1"/>
          <p:nvPr/>
        </p:nvSpPr>
        <p:spPr>
          <a:xfrm>
            <a:off x="3725562" y="2672781"/>
            <a:ext cx="10519153" cy="3970318"/>
          </a:xfrm>
          <a:prstGeom prst="rect">
            <a:avLst/>
          </a:prstGeom>
          <a:noFill/>
        </p:spPr>
        <p:txBody>
          <a:bodyPr wrap="square">
            <a:spAutoFit/>
          </a:bodyPr>
          <a:lstStyle/>
          <a:p>
            <a:r>
              <a:rPr lang="en-US" sz="3600" b="1" dirty="0">
                <a:latin typeface="Times New Roman" panose="02020603050405020304" pitchFamily="18" charset="0"/>
                <a:cs typeface="Times New Roman" panose="02020603050405020304" pitchFamily="18" charset="0"/>
              </a:rPr>
              <a:t>Conclusion</a:t>
            </a:r>
            <a:r>
              <a:rPr lang="en-US" sz="3600" dirty="0">
                <a:latin typeface="Times New Roman" panose="02020603050405020304" pitchFamily="18" charset="0"/>
                <a:cs typeface="Times New Roman" panose="02020603050405020304" pitchFamily="18" charset="0"/>
              </a:rPr>
              <a:t>:</a:t>
            </a:r>
          </a:p>
          <a:p>
            <a:pPr marL="571500" indent="-571500">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Amulet tradition as socio-religious phenomenon</a:t>
            </a:r>
          </a:p>
          <a:p>
            <a:pPr marL="571500" indent="-571500">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Rooted in the text and lived in community</a:t>
            </a:r>
          </a:p>
          <a:p>
            <a:pPr marL="571500" indent="-571500">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People: the Quran as divine revelations and comprehensive-</a:t>
            </a:r>
            <a:r>
              <a:rPr lang="en-US" sz="3600" dirty="0" err="1">
                <a:latin typeface="Times New Roman" panose="02020603050405020304" pitchFamily="18" charset="0"/>
                <a:cs typeface="Times New Roman" panose="02020603050405020304" pitchFamily="18" charset="0"/>
              </a:rPr>
              <a:t>solutif</a:t>
            </a:r>
            <a:r>
              <a:rPr lang="en-US" sz="3600" dirty="0">
                <a:latin typeface="Times New Roman" panose="02020603050405020304" pitchFamily="18" charset="0"/>
                <a:cs typeface="Times New Roman" panose="02020603050405020304" pitchFamily="18" charset="0"/>
              </a:rPr>
              <a:t> book</a:t>
            </a:r>
          </a:p>
          <a:p>
            <a:pPr marL="571500" indent="-571500">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Quranic function leads to various socio-religious practice</a:t>
            </a:r>
          </a:p>
        </p:txBody>
      </p:sp>
    </p:spTree>
    <p:extLst>
      <p:ext uri="{BB962C8B-B14F-4D97-AF65-F5344CB8AC3E}">
        <p14:creationId xmlns:p14="http://schemas.microsoft.com/office/powerpoint/2010/main" val="8969310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8B6C56"/>
        </a:solidFill>
        <a:effectLst/>
      </p:bgPr>
    </p:bg>
    <p:spTree>
      <p:nvGrpSpPr>
        <p:cNvPr id="1" name="">
          <a:extLst>
            <a:ext uri="{FF2B5EF4-FFF2-40B4-BE49-F238E27FC236}">
              <a16:creationId xmlns:a16="http://schemas.microsoft.com/office/drawing/2014/main" id="{36841631-DD46-76E6-2805-719E0EB90BA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E4745F54-65CB-3923-7167-47C5799FFD94}"/>
              </a:ext>
            </a:extLst>
          </p:cNvPr>
          <p:cNvSpPr/>
          <p:nvPr/>
        </p:nvSpPr>
        <p:spPr>
          <a:xfrm>
            <a:off x="1807405" y="826989"/>
            <a:ext cx="14673190" cy="8633021"/>
          </a:xfrm>
          <a:custGeom>
            <a:avLst/>
            <a:gdLst/>
            <a:ahLst/>
            <a:cxnLst/>
            <a:rect l="l" t="t" r="r" b="b"/>
            <a:pathLst>
              <a:path w="14673190" h="8633021">
                <a:moveTo>
                  <a:pt x="0" y="0"/>
                </a:moveTo>
                <a:lnTo>
                  <a:pt x="14673190" y="0"/>
                </a:lnTo>
                <a:lnTo>
                  <a:pt x="14673190" y="8633022"/>
                </a:lnTo>
                <a:lnTo>
                  <a:pt x="0" y="8633022"/>
                </a:lnTo>
                <a:lnTo>
                  <a:pt x="0" y="0"/>
                </a:lnTo>
                <a:close/>
              </a:path>
            </a:pathLst>
          </a:custGeom>
          <a:blipFill>
            <a:blip r:embed="rId2"/>
            <a:stretch>
              <a:fillRect/>
            </a:stretch>
          </a:blipFill>
        </p:spPr>
      </p:sp>
      <p:sp>
        <p:nvSpPr>
          <p:cNvPr id="3" name="Freeform 3">
            <a:extLst>
              <a:ext uri="{FF2B5EF4-FFF2-40B4-BE49-F238E27FC236}">
                <a16:creationId xmlns:a16="http://schemas.microsoft.com/office/drawing/2014/main" id="{CD032533-5E76-F4BA-CC31-59BA10AD8851}"/>
              </a:ext>
            </a:extLst>
          </p:cNvPr>
          <p:cNvSpPr/>
          <p:nvPr/>
        </p:nvSpPr>
        <p:spPr>
          <a:xfrm rot="5400000">
            <a:off x="11695956" y="3723531"/>
            <a:ext cx="10254864" cy="2948273"/>
          </a:xfrm>
          <a:custGeom>
            <a:avLst/>
            <a:gdLst/>
            <a:ahLst/>
            <a:cxnLst/>
            <a:rect l="l" t="t" r="r" b="b"/>
            <a:pathLst>
              <a:path w="10254864" h="2948273">
                <a:moveTo>
                  <a:pt x="0" y="0"/>
                </a:moveTo>
                <a:lnTo>
                  <a:pt x="10254864" y="0"/>
                </a:lnTo>
                <a:lnTo>
                  <a:pt x="10254864" y="2948274"/>
                </a:lnTo>
                <a:lnTo>
                  <a:pt x="0" y="2948274"/>
                </a:lnTo>
                <a:lnTo>
                  <a:pt x="0" y="0"/>
                </a:lnTo>
                <a:close/>
              </a:path>
            </a:pathLst>
          </a:custGeom>
          <a:blipFill>
            <a:blip r:embed="rId3"/>
            <a:stretch>
              <a:fillRect/>
            </a:stretch>
          </a:blipFill>
        </p:spPr>
      </p:sp>
      <p:sp>
        <p:nvSpPr>
          <p:cNvPr id="4" name="Freeform 4">
            <a:extLst>
              <a:ext uri="{FF2B5EF4-FFF2-40B4-BE49-F238E27FC236}">
                <a16:creationId xmlns:a16="http://schemas.microsoft.com/office/drawing/2014/main" id="{D0D3566B-BF1C-2297-DB44-9031942F2B82}"/>
              </a:ext>
            </a:extLst>
          </p:cNvPr>
          <p:cNvSpPr/>
          <p:nvPr/>
        </p:nvSpPr>
        <p:spPr>
          <a:xfrm rot="-4814880">
            <a:off x="-1917291" y="1855060"/>
            <a:ext cx="5170175" cy="3507896"/>
          </a:xfrm>
          <a:custGeom>
            <a:avLst/>
            <a:gdLst/>
            <a:ahLst/>
            <a:cxnLst/>
            <a:rect l="l" t="t" r="r" b="b"/>
            <a:pathLst>
              <a:path w="5170175" h="3507896">
                <a:moveTo>
                  <a:pt x="0" y="0"/>
                </a:moveTo>
                <a:lnTo>
                  <a:pt x="5170175" y="0"/>
                </a:lnTo>
                <a:lnTo>
                  <a:pt x="5170175" y="3507896"/>
                </a:lnTo>
                <a:lnTo>
                  <a:pt x="0" y="3507896"/>
                </a:lnTo>
                <a:lnTo>
                  <a:pt x="0" y="0"/>
                </a:lnTo>
                <a:close/>
              </a:path>
            </a:pathLst>
          </a:custGeom>
          <a:blipFill>
            <a:blip r:embed="rId4"/>
            <a:stretch>
              <a:fillRect/>
            </a:stretch>
          </a:blipFill>
        </p:spPr>
      </p:sp>
      <p:sp>
        <p:nvSpPr>
          <p:cNvPr id="5" name="Freeform 5">
            <a:extLst>
              <a:ext uri="{FF2B5EF4-FFF2-40B4-BE49-F238E27FC236}">
                <a16:creationId xmlns:a16="http://schemas.microsoft.com/office/drawing/2014/main" id="{8665BE61-D612-4CA9-2D27-2B4A17B118BD}"/>
              </a:ext>
            </a:extLst>
          </p:cNvPr>
          <p:cNvSpPr/>
          <p:nvPr/>
        </p:nvSpPr>
        <p:spPr>
          <a:xfrm rot="-2959459">
            <a:off x="-1183252" y="5305254"/>
            <a:ext cx="4761903" cy="3696427"/>
          </a:xfrm>
          <a:custGeom>
            <a:avLst/>
            <a:gdLst/>
            <a:ahLst/>
            <a:cxnLst/>
            <a:rect l="l" t="t" r="r" b="b"/>
            <a:pathLst>
              <a:path w="4761903" h="3696427">
                <a:moveTo>
                  <a:pt x="0" y="0"/>
                </a:moveTo>
                <a:lnTo>
                  <a:pt x="4761904" y="0"/>
                </a:lnTo>
                <a:lnTo>
                  <a:pt x="4761904" y="3696427"/>
                </a:lnTo>
                <a:lnTo>
                  <a:pt x="0" y="3696427"/>
                </a:lnTo>
                <a:lnTo>
                  <a:pt x="0" y="0"/>
                </a:lnTo>
                <a:close/>
              </a:path>
            </a:pathLst>
          </a:custGeom>
          <a:blipFill>
            <a:blip r:embed="rId5"/>
            <a:stretch>
              <a:fillRect/>
            </a:stretch>
          </a:blipFill>
        </p:spPr>
      </p:sp>
      <p:sp>
        <p:nvSpPr>
          <p:cNvPr id="6" name="Freeform 6">
            <a:extLst>
              <a:ext uri="{FF2B5EF4-FFF2-40B4-BE49-F238E27FC236}">
                <a16:creationId xmlns:a16="http://schemas.microsoft.com/office/drawing/2014/main" id="{60518B77-13D2-630F-20E4-57325011795D}"/>
              </a:ext>
            </a:extLst>
          </p:cNvPr>
          <p:cNvSpPr/>
          <p:nvPr/>
        </p:nvSpPr>
        <p:spPr>
          <a:xfrm rot="10644637">
            <a:off x="-975938" y="9024922"/>
            <a:ext cx="6485348" cy="1418670"/>
          </a:xfrm>
          <a:custGeom>
            <a:avLst/>
            <a:gdLst/>
            <a:ahLst/>
            <a:cxnLst/>
            <a:rect l="l" t="t" r="r" b="b"/>
            <a:pathLst>
              <a:path w="6485348" h="1418670">
                <a:moveTo>
                  <a:pt x="0" y="0"/>
                </a:moveTo>
                <a:lnTo>
                  <a:pt x="6485348" y="0"/>
                </a:lnTo>
                <a:lnTo>
                  <a:pt x="6485348" y="1418670"/>
                </a:lnTo>
                <a:lnTo>
                  <a:pt x="0" y="1418670"/>
                </a:lnTo>
                <a:lnTo>
                  <a:pt x="0" y="0"/>
                </a:lnTo>
                <a:close/>
              </a:path>
            </a:pathLst>
          </a:custGeom>
          <a:blipFill>
            <a:blip r:embed="rId6"/>
            <a:stretch>
              <a:fillRect/>
            </a:stretch>
          </a:blipFill>
        </p:spPr>
      </p:sp>
      <p:sp>
        <p:nvSpPr>
          <p:cNvPr id="7" name="Freeform 7">
            <a:extLst>
              <a:ext uri="{FF2B5EF4-FFF2-40B4-BE49-F238E27FC236}">
                <a16:creationId xmlns:a16="http://schemas.microsoft.com/office/drawing/2014/main" id="{65765BC4-4D13-2CC3-F60F-111403C363E5}"/>
              </a:ext>
            </a:extLst>
          </p:cNvPr>
          <p:cNvSpPr/>
          <p:nvPr/>
        </p:nvSpPr>
        <p:spPr>
          <a:xfrm>
            <a:off x="14127726" y="6839173"/>
            <a:ext cx="4160274" cy="3447827"/>
          </a:xfrm>
          <a:custGeom>
            <a:avLst/>
            <a:gdLst/>
            <a:ahLst/>
            <a:cxnLst/>
            <a:rect l="l" t="t" r="r" b="b"/>
            <a:pathLst>
              <a:path w="4160274" h="3447827">
                <a:moveTo>
                  <a:pt x="0" y="0"/>
                </a:moveTo>
                <a:lnTo>
                  <a:pt x="4160274" y="0"/>
                </a:lnTo>
                <a:lnTo>
                  <a:pt x="4160274" y="3447827"/>
                </a:lnTo>
                <a:lnTo>
                  <a:pt x="0" y="3447827"/>
                </a:lnTo>
                <a:lnTo>
                  <a:pt x="0" y="0"/>
                </a:lnTo>
                <a:close/>
              </a:path>
            </a:pathLst>
          </a:custGeom>
          <a:blipFill>
            <a:blip r:embed="rId7"/>
            <a:stretch>
              <a:fillRect/>
            </a:stretch>
          </a:blipFill>
        </p:spPr>
      </p:sp>
      <p:grpSp>
        <p:nvGrpSpPr>
          <p:cNvPr id="9" name="Group 9">
            <a:extLst>
              <a:ext uri="{FF2B5EF4-FFF2-40B4-BE49-F238E27FC236}">
                <a16:creationId xmlns:a16="http://schemas.microsoft.com/office/drawing/2014/main" id="{780A7106-192F-5358-1AAE-10F295A47E56}"/>
              </a:ext>
            </a:extLst>
          </p:cNvPr>
          <p:cNvGrpSpPr/>
          <p:nvPr/>
        </p:nvGrpSpPr>
        <p:grpSpPr>
          <a:xfrm>
            <a:off x="1744100" y="1110417"/>
            <a:ext cx="14719908" cy="8248585"/>
            <a:chOff x="0" y="0"/>
            <a:chExt cx="3685457" cy="2065217"/>
          </a:xfrm>
        </p:grpSpPr>
        <p:sp>
          <p:nvSpPr>
            <p:cNvPr id="10" name="Freeform 10">
              <a:extLst>
                <a:ext uri="{FF2B5EF4-FFF2-40B4-BE49-F238E27FC236}">
                  <a16:creationId xmlns:a16="http://schemas.microsoft.com/office/drawing/2014/main" id="{60502595-6277-4E42-7AF5-023DAFD8C7D1}"/>
                </a:ext>
              </a:extLst>
            </p:cNvPr>
            <p:cNvSpPr/>
            <p:nvPr/>
          </p:nvSpPr>
          <p:spPr>
            <a:xfrm>
              <a:off x="0" y="0"/>
              <a:ext cx="3685457" cy="2065217"/>
            </a:xfrm>
            <a:custGeom>
              <a:avLst/>
              <a:gdLst/>
              <a:ahLst/>
              <a:cxnLst/>
              <a:rect l="l" t="t" r="r" b="b"/>
              <a:pathLst>
                <a:path w="3685457" h="2065217">
                  <a:moveTo>
                    <a:pt x="27875" y="0"/>
                  </a:moveTo>
                  <a:lnTo>
                    <a:pt x="3657581" y="0"/>
                  </a:lnTo>
                  <a:cubicBezTo>
                    <a:pt x="3664974" y="0"/>
                    <a:pt x="3672065" y="2937"/>
                    <a:pt x="3677292" y="8164"/>
                  </a:cubicBezTo>
                  <a:cubicBezTo>
                    <a:pt x="3682520" y="13392"/>
                    <a:pt x="3685457" y="20482"/>
                    <a:pt x="3685457" y="27875"/>
                  </a:cubicBezTo>
                  <a:lnTo>
                    <a:pt x="3685457" y="2037342"/>
                  </a:lnTo>
                  <a:cubicBezTo>
                    <a:pt x="3685457" y="2052737"/>
                    <a:pt x="3672977" y="2065217"/>
                    <a:pt x="3657581" y="2065217"/>
                  </a:cubicBezTo>
                  <a:lnTo>
                    <a:pt x="27875" y="2065217"/>
                  </a:lnTo>
                  <a:cubicBezTo>
                    <a:pt x="20482" y="2065217"/>
                    <a:pt x="13392" y="2062280"/>
                    <a:pt x="8164" y="2057053"/>
                  </a:cubicBezTo>
                  <a:cubicBezTo>
                    <a:pt x="2937" y="2051825"/>
                    <a:pt x="0" y="2044735"/>
                    <a:pt x="0" y="2037342"/>
                  </a:cubicBezTo>
                  <a:lnTo>
                    <a:pt x="0" y="27875"/>
                  </a:lnTo>
                  <a:cubicBezTo>
                    <a:pt x="0" y="20482"/>
                    <a:pt x="2937" y="13392"/>
                    <a:pt x="8164" y="8164"/>
                  </a:cubicBezTo>
                  <a:cubicBezTo>
                    <a:pt x="13392" y="2937"/>
                    <a:pt x="20482" y="0"/>
                    <a:pt x="27875" y="0"/>
                  </a:cubicBezTo>
                  <a:close/>
                </a:path>
              </a:pathLst>
            </a:custGeom>
            <a:solidFill>
              <a:srgbClr val="4A2600"/>
            </a:solidFill>
          </p:spPr>
        </p:sp>
        <p:sp>
          <p:nvSpPr>
            <p:cNvPr id="11" name="TextBox 11">
              <a:extLst>
                <a:ext uri="{FF2B5EF4-FFF2-40B4-BE49-F238E27FC236}">
                  <a16:creationId xmlns:a16="http://schemas.microsoft.com/office/drawing/2014/main" id="{3195C4E4-50CD-65D5-AA38-FE9F79ABB316}"/>
                </a:ext>
              </a:extLst>
            </p:cNvPr>
            <p:cNvSpPr txBox="1"/>
            <p:nvPr/>
          </p:nvSpPr>
          <p:spPr>
            <a:xfrm>
              <a:off x="0" y="-28575"/>
              <a:ext cx="3685457" cy="2093792"/>
            </a:xfrm>
            <a:prstGeom prst="rect">
              <a:avLst/>
            </a:prstGeom>
          </p:spPr>
          <p:txBody>
            <a:bodyPr lIns="50800" tIns="50800" rIns="50800" bIns="50800" rtlCol="0" anchor="ctr"/>
            <a:lstStyle/>
            <a:p>
              <a:pPr algn="ctr">
                <a:lnSpc>
                  <a:spcPts val="2894"/>
                </a:lnSpc>
              </a:pPr>
              <a:endParaRPr/>
            </a:p>
          </p:txBody>
        </p:sp>
      </p:grpSp>
      <p:sp>
        <p:nvSpPr>
          <p:cNvPr id="12" name="Freeform 12">
            <a:extLst>
              <a:ext uri="{FF2B5EF4-FFF2-40B4-BE49-F238E27FC236}">
                <a16:creationId xmlns:a16="http://schemas.microsoft.com/office/drawing/2014/main" id="{32C3898C-4292-3B01-BD26-E18DB5BEF7DE}"/>
              </a:ext>
            </a:extLst>
          </p:cNvPr>
          <p:cNvSpPr/>
          <p:nvPr/>
        </p:nvSpPr>
        <p:spPr>
          <a:xfrm rot="-15348">
            <a:off x="1847616" y="992322"/>
            <a:ext cx="14673190" cy="8633021"/>
          </a:xfrm>
          <a:custGeom>
            <a:avLst/>
            <a:gdLst/>
            <a:ahLst/>
            <a:cxnLst/>
            <a:rect l="l" t="t" r="r" b="b"/>
            <a:pathLst>
              <a:path w="14673190" h="8633021">
                <a:moveTo>
                  <a:pt x="0" y="0"/>
                </a:moveTo>
                <a:lnTo>
                  <a:pt x="14673190" y="0"/>
                </a:lnTo>
                <a:lnTo>
                  <a:pt x="14673190" y="8633022"/>
                </a:lnTo>
                <a:lnTo>
                  <a:pt x="0" y="8633022"/>
                </a:lnTo>
                <a:lnTo>
                  <a:pt x="0" y="0"/>
                </a:lnTo>
                <a:close/>
              </a:path>
            </a:pathLst>
          </a:custGeom>
          <a:blipFill>
            <a:blip r:embed="rId2">
              <a:alphaModFix amt="37000"/>
            </a:blip>
            <a:stretch>
              <a:fillRect/>
            </a:stretch>
          </a:blipFill>
        </p:spPr>
      </p:sp>
      <p:grpSp>
        <p:nvGrpSpPr>
          <p:cNvPr id="13" name="Group 13">
            <a:extLst>
              <a:ext uri="{FF2B5EF4-FFF2-40B4-BE49-F238E27FC236}">
                <a16:creationId xmlns:a16="http://schemas.microsoft.com/office/drawing/2014/main" id="{F4AB52DD-DB30-84FD-73C8-51F03570BFE1}"/>
              </a:ext>
            </a:extLst>
          </p:cNvPr>
          <p:cNvGrpSpPr/>
          <p:nvPr/>
        </p:nvGrpSpPr>
        <p:grpSpPr>
          <a:xfrm rot="-15348">
            <a:off x="2149148" y="1244883"/>
            <a:ext cx="13899677" cy="7939190"/>
            <a:chOff x="0" y="0"/>
            <a:chExt cx="4339298" cy="2478511"/>
          </a:xfrm>
        </p:grpSpPr>
        <p:sp>
          <p:nvSpPr>
            <p:cNvPr id="14" name="Freeform 14">
              <a:extLst>
                <a:ext uri="{FF2B5EF4-FFF2-40B4-BE49-F238E27FC236}">
                  <a16:creationId xmlns:a16="http://schemas.microsoft.com/office/drawing/2014/main" id="{E1BFBF2C-F8B1-0AB2-9B63-523FA477CED9}"/>
                </a:ext>
              </a:extLst>
            </p:cNvPr>
            <p:cNvSpPr/>
            <p:nvPr/>
          </p:nvSpPr>
          <p:spPr>
            <a:xfrm>
              <a:off x="0" y="0"/>
              <a:ext cx="4339298" cy="2478512"/>
            </a:xfrm>
            <a:custGeom>
              <a:avLst/>
              <a:gdLst/>
              <a:ahLst/>
              <a:cxnLst/>
              <a:rect l="l" t="t" r="r" b="b"/>
              <a:pathLst>
                <a:path w="4339298" h="2478512">
                  <a:moveTo>
                    <a:pt x="0" y="0"/>
                  </a:moveTo>
                  <a:lnTo>
                    <a:pt x="4339298" y="0"/>
                  </a:lnTo>
                  <a:lnTo>
                    <a:pt x="4339298" y="2478512"/>
                  </a:lnTo>
                  <a:lnTo>
                    <a:pt x="0" y="2478512"/>
                  </a:lnTo>
                  <a:close/>
                </a:path>
              </a:pathLst>
            </a:custGeom>
            <a:solidFill>
              <a:srgbClr val="EDE0D4"/>
            </a:solidFill>
            <a:ln cap="sq">
              <a:noFill/>
              <a:prstDash val="solid"/>
              <a:miter/>
            </a:ln>
          </p:spPr>
          <p:txBody>
            <a:bodyPr/>
            <a:lstStyle/>
            <a:p>
              <a:endParaRPr lang="en-US" dirty="0"/>
            </a:p>
          </p:txBody>
        </p:sp>
        <p:sp>
          <p:nvSpPr>
            <p:cNvPr id="15" name="TextBox 15">
              <a:extLst>
                <a:ext uri="{FF2B5EF4-FFF2-40B4-BE49-F238E27FC236}">
                  <a16:creationId xmlns:a16="http://schemas.microsoft.com/office/drawing/2014/main" id="{A955CBD2-36C6-7404-2C5A-CE652C056A09}"/>
                </a:ext>
              </a:extLst>
            </p:cNvPr>
            <p:cNvSpPr txBox="1"/>
            <p:nvPr/>
          </p:nvSpPr>
          <p:spPr>
            <a:xfrm>
              <a:off x="0" y="-38100"/>
              <a:ext cx="4339298" cy="2516611"/>
            </a:xfrm>
            <a:prstGeom prst="rect">
              <a:avLst/>
            </a:prstGeom>
          </p:spPr>
          <p:txBody>
            <a:bodyPr lIns="42857" tIns="42857" rIns="42857" bIns="42857" rtlCol="0" anchor="ctr"/>
            <a:lstStyle/>
            <a:p>
              <a:pPr algn="ctr">
                <a:lnSpc>
                  <a:spcPts val="2659"/>
                </a:lnSpc>
                <a:spcBef>
                  <a:spcPct val="0"/>
                </a:spcBef>
              </a:pPr>
              <a:endParaRPr/>
            </a:p>
          </p:txBody>
        </p:sp>
      </p:grpSp>
      <p:sp>
        <p:nvSpPr>
          <p:cNvPr id="16" name="Freeform 16">
            <a:extLst>
              <a:ext uri="{FF2B5EF4-FFF2-40B4-BE49-F238E27FC236}">
                <a16:creationId xmlns:a16="http://schemas.microsoft.com/office/drawing/2014/main" id="{B00FFAE1-7A48-1463-7AB1-65D11BC327DD}"/>
              </a:ext>
            </a:extLst>
          </p:cNvPr>
          <p:cNvSpPr/>
          <p:nvPr/>
        </p:nvSpPr>
        <p:spPr>
          <a:xfrm rot="-52634">
            <a:off x="9060503" y="1193027"/>
            <a:ext cx="1126234" cy="7956731"/>
          </a:xfrm>
          <a:custGeom>
            <a:avLst/>
            <a:gdLst/>
            <a:ahLst/>
            <a:cxnLst/>
            <a:rect l="l" t="t" r="r" b="b"/>
            <a:pathLst>
              <a:path w="1126234" h="7956731">
                <a:moveTo>
                  <a:pt x="0" y="0"/>
                </a:moveTo>
                <a:lnTo>
                  <a:pt x="1126234" y="0"/>
                </a:lnTo>
                <a:lnTo>
                  <a:pt x="1126234" y="7956731"/>
                </a:lnTo>
                <a:lnTo>
                  <a:pt x="0" y="7956731"/>
                </a:lnTo>
                <a:lnTo>
                  <a:pt x="0" y="0"/>
                </a:lnTo>
                <a:close/>
              </a:path>
            </a:pathLst>
          </a:custGeom>
          <a:blipFill>
            <a:blip r:embed="rId8">
              <a:alphaModFix amt="50000"/>
            </a:blip>
            <a:stretch>
              <a:fillRect l="-179063"/>
            </a:stretch>
          </a:blipFill>
        </p:spPr>
      </p:sp>
      <p:sp>
        <p:nvSpPr>
          <p:cNvPr id="17" name="Freeform 17">
            <a:extLst>
              <a:ext uri="{FF2B5EF4-FFF2-40B4-BE49-F238E27FC236}">
                <a16:creationId xmlns:a16="http://schemas.microsoft.com/office/drawing/2014/main" id="{DD32F12C-55E6-8A8A-A662-CF825B1240EA}"/>
              </a:ext>
            </a:extLst>
          </p:cNvPr>
          <p:cNvSpPr/>
          <p:nvPr/>
        </p:nvSpPr>
        <p:spPr>
          <a:xfrm rot="-52634" flipH="1">
            <a:off x="7976185" y="1237664"/>
            <a:ext cx="1126234" cy="7956731"/>
          </a:xfrm>
          <a:custGeom>
            <a:avLst/>
            <a:gdLst/>
            <a:ahLst/>
            <a:cxnLst/>
            <a:rect l="l" t="t" r="r" b="b"/>
            <a:pathLst>
              <a:path w="1126234" h="7956731">
                <a:moveTo>
                  <a:pt x="1126233" y="0"/>
                </a:moveTo>
                <a:lnTo>
                  <a:pt x="0" y="0"/>
                </a:lnTo>
                <a:lnTo>
                  <a:pt x="0" y="7956732"/>
                </a:lnTo>
                <a:lnTo>
                  <a:pt x="1126233" y="7956732"/>
                </a:lnTo>
                <a:lnTo>
                  <a:pt x="1126233" y="0"/>
                </a:lnTo>
                <a:close/>
              </a:path>
            </a:pathLst>
          </a:custGeom>
          <a:blipFill>
            <a:blip r:embed="rId8">
              <a:alphaModFix amt="50000"/>
            </a:blip>
            <a:stretch>
              <a:fillRect l="-179063"/>
            </a:stretch>
          </a:blipFill>
        </p:spPr>
      </p:sp>
      <p:sp>
        <p:nvSpPr>
          <p:cNvPr id="18" name="Freeform 18">
            <a:extLst>
              <a:ext uri="{FF2B5EF4-FFF2-40B4-BE49-F238E27FC236}">
                <a16:creationId xmlns:a16="http://schemas.microsoft.com/office/drawing/2014/main" id="{C68FCCAD-1356-4580-BA12-F9374E453DF2}"/>
              </a:ext>
            </a:extLst>
          </p:cNvPr>
          <p:cNvSpPr/>
          <p:nvPr/>
        </p:nvSpPr>
        <p:spPr>
          <a:xfrm rot="5381784">
            <a:off x="-1747808" y="5024107"/>
            <a:ext cx="7898018" cy="430801"/>
          </a:xfrm>
          <a:custGeom>
            <a:avLst/>
            <a:gdLst/>
            <a:ahLst/>
            <a:cxnLst/>
            <a:rect l="l" t="t" r="r" b="b"/>
            <a:pathLst>
              <a:path w="7898018" h="430801">
                <a:moveTo>
                  <a:pt x="0" y="0"/>
                </a:moveTo>
                <a:lnTo>
                  <a:pt x="7898017" y="0"/>
                </a:lnTo>
                <a:lnTo>
                  <a:pt x="7898017" y="430801"/>
                </a:lnTo>
                <a:lnTo>
                  <a:pt x="0" y="43080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9" name="Freeform 19">
            <a:extLst>
              <a:ext uri="{FF2B5EF4-FFF2-40B4-BE49-F238E27FC236}">
                <a16:creationId xmlns:a16="http://schemas.microsoft.com/office/drawing/2014/main" id="{6AAC7416-F0E5-0C8F-FBE4-237FC94B7341}"/>
              </a:ext>
            </a:extLst>
          </p:cNvPr>
          <p:cNvSpPr/>
          <p:nvPr/>
        </p:nvSpPr>
        <p:spPr>
          <a:xfrm rot="5381784" flipV="1">
            <a:off x="12066971" y="4956455"/>
            <a:ext cx="7898018" cy="430801"/>
          </a:xfrm>
          <a:custGeom>
            <a:avLst/>
            <a:gdLst/>
            <a:ahLst/>
            <a:cxnLst/>
            <a:rect l="l" t="t" r="r" b="b"/>
            <a:pathLst>
              <a:path w="7898018" h="430801">
                <a:moveTo>
                  <a:pt x="0" y="430801"/>
                </a:moveTo>
                <a:lnTo>
                  <a:pt x="7898018" y="430801"/>
                </a:lnTo>
                <a:lnTo>
                  <a:pt x="7898018" y="0"/>
                </a:lnTo>
                <a:lnTo>
                  <a:pt x="0" y="0"/>
                </a:lnTo>
                <a:lnTo>
                  <a:pt x="0" y="430801"/>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0" name="Freeform 20">
            <a:extLst>
              <a:ext uri="{FF2B5EF4-FFF2-40B4-BE49-F238E27FC236}">
                <a16:creationId xmlns:a16="http://schemas.microsoft.com/office/drawing/2014/main" id="{2D000A56-4DD7-BDE2-F09A-92465D991F3D}"/>
              </a:ext>
            </a:extLst>
          </p:cNvPr>
          <p:cNvSpPr/>
          <p:nvPr/>
        </p:nvSpPr>
        <p:spPr>
          <a:xfrm>
            <a:off x="9951193" y="304563"/>
            <a:ext cx="1176941" cy="1179085"/>
          </a:xfrm>
          <a:custGeom>
            <a:avLst/>
            <a:gdLst/>
            <a:ahLst/>
            <a:cxnLst/>
            <a:rect l="l" t="t" r="r" b="b"/>
            <a:pathLst>
              <a:path w="1176941" h="1179085">
                <a:moveTo>
                  <a:pt x="0" y="0"/>
                </a:moveTo>
                <a:lnTo>
                  <a:pt x="1176941" y="0"/>
                </a:lnTo>
                <a:lnTo>
                  <a:pt x="1176941" y="1179085"/>
                </a:lnTo>
                <a:lnTo>
                  <a:pt x="0" y="117908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1" name="Freeform 21">
            <a:extLst>
              <a:ext uri="{FF2B5EF4-FFF2-40B4-BE49-F238E27FC236}">
                <a16:creationId xmlns:a16="http://schemas.microsoft.com/office/drawing/2014/main" id="{A5CA5ABC-D137-14F1-423B-247907FB0D7B}"/>
              </a:ext>
            </a:extLst>
          </p:cNvPr>
          <p:cNvSpPr/>
          <p:nvPr/>
        </p:nvSpPr>
        <p:spPr>
          <a:xfrm>
            <a:off x="9809992" y="2675716"/>
            <a:ext cx="5969667" cy="5701032"/>
          </a:xfrm>
          <a:custGeom>
            <a:avLst/>
            <a:gdLst/>
            <a:ahLst/>
            <a:cxnLst/>
            <a:rect l="l" t="t" r="r" b="b"/>
            <a:pathLst>
              <a:path w="5969667" h="5701032">
                <a:moveTo>
                  <a:pt x="0" y="0"/>
                </a:moveTo>
                <a:lnTo>
                  <a:pt x="5969666" y="0"/>
                </a:lnTo>
                <a:lnTo>
                  <a:pt x="5969666" y="5701031"/>
                </a:lnTo>
                <a:lnTo>
                  <a:pt x="0" y="5701031"/>
                </a:lnTo>
                <a:lnTo>
                  <a:pt x="0" y="0"/>
                </a:lnTo>
                <a:close/>
              </a:path>
            </a:pathLst>
          </a:custGeom>
          <a:blipFill>
            <a:blip r:embed="rId13">
              <a:alphaModFix amt="21999"/>
            </a:blip>
            <a:stretch>
              <a:fillRect/>
            </a:stretch>
          </a:blipFill>
        </p:spPr>
      </p:sp>
      <p:sp>
        <p:nvSpPr>
          <p:cNvPr id="22" name="Freeform 22">
            <a:extLst>
              <a:ext uri="{FF2B5EF4-FFF2-40B4-BE49-F238E27FC236}">
                <a16:creationId xmlns:a16="http://schemas.microsoft.com/office/drawing/2014/main" id="{0BFFD8EA-7CB7-90E6-19A3-E987F401F7A3}"/>
              </a:ext>
            </a:extLst>
          </p:cNvPr>
          <p:cNvSpPr/>
          <p:nvPr/>
        </p:nvSpPr>
        <p:spPr>
          <a:xfrm rot="975821">
            <a:off x="2590208" y="7455793"/>
            <a:ext cx="1306460" cy="1277065"/>
          </a:xfrm>
          <a:custGeom>
            <a:avLst/>
            <a:gdLst/>
            <a:ahLst/>
            <a:cxnLst/>
            <a:rect l="l" t="t" r="r" b="b"/>
            <a:pathLst>
              <a:path w="1306460" h="1277065">
                <a:moveTo>
                  <a:pt x="0" y="0"/>
                </a:moveTo>
                <a:lnTo>
                  <a:pt x="1306460" y="0"/>
                </a:lnTo>
                <a:lnTo>
                  <a:pt x="1306460" y="1277065"/>
                </a:lnTo>
                <a:lnTo>
                  <a:pt x="0" y="127706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3" name="Freeform 23">
            <a:extLst>
              <a:ext uri="{FF2B5EF4-FFF2-40B4-BE49-F238E27FC236}">
                <a16:creationId xmlns:a16="http://schemas.microsoft.com/office/drawing/2014/main" id="{440B63CC-2675-8EE6-3EBE-A851FE0234B8}"/>
              </a:ext>
            </a:extLst>
          </p:cNvPr>
          <p:cNvSpPr/>
          <p:nvPr/>
        </p:nvSpPr>
        <p:spPr>
          <a:xfrm>
            <a:off x="7915341" y="7776218"/>
            <a:ext cx="321283" cy="600529"/>
          </a:xfrm>
          <a:custGeom>
            <a:avLst/>
            <a:gdLst/>
            <a:ahLst/>
            <a:cxnLst/>
            <a:rect l="l" t="t" r="r" b="b"/>
            <a:pathLst>
              <a:path w="321283" h="600529">
                <a:moveTo>
                  <a:pt x="0" y="0"/>
                </a:moveTo>
                <a:lnTo>
                  <a:pt x="321284" y="0"/>
                </a:lnTo>
                <a:lnTo>
                  <a:pt x="321284" y="600529"/>
                </a:lnTo>
                <a:lnTo>
                  <a:pt x="0" y="60052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4" name="Freeform 24">
            <a:extLst>
              <a:ext uri="{FF2B5EF4-FFF2-40B4-BE49-F238E27FC236}">
                <a16:creationId xmlns:a16="http://schemas.microsoft.com/office/drawing/2014/main" id="{6654F8F3-EECB-0E4E-B9B0-F4CA8D3DCA5E}"/>
              </a:ext>
            </a:extLst>
          </p:cNvPr>
          <p:cNvSpPr/>
          <p:nvPr/>
        </p:nvSpPr>
        <p:spPr>
          <a:xfrm rot="890297" flipH="1">
            <a:off x="9294801" y="7240291"/>
            <a:ext cx="1345208" cy="1956666"/>
          </a:xfrm>
          <a:custGeom>
            <a:avLst/>
            <a:gdLst/>
            <a:ahLst/>
            <a:cxnLst/>
            <a:rect l="l" t="t" r="r" b="b"/>
            <a:pathLst>
              <a:path w="1345208" h="1956666">
                <a:moveTo>
                  <a:pt x="1345208" y="0"/>
                </a:moveTo>
                <a:lnTo>
                  <a:pt x="0" y="0"/>
                </a:lnTo>
                <a:lnTo>
                  <a:pt x="0" y="1956667"/>
                </a:lnTo>
                <a:lnTo>
                  <a:pt x="1345208" y="1956667"/>
                </a:lnTo>
                <a:lnTo>
                  <a:pt x="1345208"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5" name="Freeform 25">
            <a:extLst>
              <a:ext uri="{FF2B5EF4-FFF2-40B4-BE49-F238E27FC236}">
                <a16:creationId xmlns:a16="http://schemas.microsoft.com/office/drawing/2014/main" id="{20C73640-635D-F82B-F3B2-8D08B3F7FE3F}"/>
              </a:ext>
            </a:extLst>
          </p:cNvPr>
          <p:cNvSpPr/>
          <p:nvPr/>
        </p:nvSpPr>
        <p:spPr>
          <a:xfrm rot="4386913">
            <a:off x="14647914" y="7570982"/>
            <a:ext cx="1364530" cy="1474299"/>
          </a:xfrm>
          <a:custGeom>
            <a:avLst/>
            <a:gdLst/>
            <a:ahLst/>
            <a:cxnLst/>
            <a:rect l="l" t="t" r="r" b="b"/>
            <a:pathLst>
              <a:path w="1364530" h="1474299">
                <a:moveTo>
                  <a:pt x="0" y="0"/>
                </a:moveTo>
                <a:lnTo>
                  <a:pt x="1364531" y="0"/>
                </a:lnTo>
                <a:lnTo>
                  <a:pt x="1364531" y="1474298"/>
                </a:lnTo>
                <a:lnTo>
                  <a:pt x="0" y="147429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6" name="Freeform 26">
            <a:extLst>
              <a:ext uri="{FF2B5EF4-FFF2-40B4-BE49-F238E27FC236}">
                <a16:creationId xmlns:a16="http://schemas.microsoft.com/office/drawing/2014/main" id="{04814352-8102-E37A-5658-EB50F116EED9}"/>
              </a:ext>
            </a:extLst>
          </p:cNvPr>
          <p:cNvSpPr/>
          <p:nvPr/>
        </p:nvSpPr>
        <p:spPr>
          <a:xfrm>
            <a:off x="2542663" y="1686211"/>
            <a:ext cx="915364" cy="923655"/>
          </a:xfrm>
          <a:custGeom>
            <a:avLst/>
            <a:gdLst/>
            <a:ahLst/>
            <a:cxnLst/>
            <a:rect l="l" t="t" r="r" b="b"/>
            <a:pathLst>
              <a:path w="915364" h="923655">
                <a:moveTo>
                  <a:pt x="0" y="0"/>
                </a:moveTo>
                <a:lnTo>
                  <a:pt x="915364" y="0"/>
                </a:lnTo>
                <a:lnTo>
                  <a:pt x="915364" y="923655"/>
                </a:lnTo>
                <a:lnTo>
                  <a:pt x="0" y="923655"/>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28" name="Freeform 28">
            <a:extLst>
              <a:ext uri="{FF2B5EF4-FFF2-40B4-BE49-F238E27FC236}">
                <a16:creationId xmlns:a16="http://schemas.microsoft.com/office/drawing/2014/main" id="{51D4BF7F-8C52-2B98-E5CB-40E490B8F403}"/>
              </a:ext>
            </a:extLst>
          </p:cNvPr>
          <p:cNvSpPr/>
          <p:nvPr/>
        </p:nvSpPr>
        <p:spPr>
          <a:xfrm>
            <a:off x="10539663" y="3292742"/>
            <a:ext cx="4040360" cy="4032182"/>
          </a:xfrm>
          <a:custGeom>
            <a:avLst/>
            <a:gdLst/>
            <a:ahLst/>
            <a:cxnLst/>
            <a:rect l="l" t="t" r="r" b="b"/>
            <a:pathLst>
              <a:path w="4040360" h="4032182">
                <a:moveTo>
                  <a:pt x="0" y="0"/>
                </a:moveTo>
                <a:lnTo>
                  <a:pt x="4040361" y="0"/>
                </a:lnTo>
                <a:lnTo>
                  <a:pt x="4040361" y="4032182"/>
                </a:lnTo>
                <a:lnTo>
                  <a:pt x="0" y="4032182"/>
                </a:lnTo>
                <a:lnTo>
                  <a:pt x="0" y="0"/>
                </a:lnTo>
                <a:close/>
              </a:path>
            </a:pathLst>
          </a:custGeom>
          <a:blipFill>
            <a:blip r:embed="rId24"/>
            <a:stretch>
              <a:fillRect/>
            </a:stretch>
          </a:blipFill>
        </p:spPr>
      </p:sp>
      <p:sp>
        <p:nvSpPr>
          <p:cNvPr id="32" name="TextBox 31">
            <a:extLst>
              <a:ext uri="{FF2B5EF4-FFF2-40B4-BE49-F238E27FC236}">
                <a16:creationId xmlns:a16="http://schemas.microsoft.com/office/drawing/2014/main" id="{D40A803A-6492-8A41-8897-35F22282DDF8}"/>
              </a:ext>
            </a:extLst>
          </p:cNvPr>
          <p:cNvSpPr txBox="1"/>
          <p:nvPr/>
        </p:nvSpPr>
        <p:spPr>
          <a:xfrm>
            <a:off x="3603501" y="2214170"/>
            <a:ext cx="10519153" cy="7294305"/>
          </a:xfrm>
          <a:prstGeom prst="rect">
            <a:avLst/>
          </a:prstGeom>
          <a:noFill/>
        </p:spPr>
        <p:txBody>
          <a:bodyPr wrap="square">
            <a:spAutoFit/>
          </a:bodyPr>
          <a:lstStyle/>
          <a:p>
            <a:pPr marL="571500" indent="-571500">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In crafting the amulet: essential elements mainly: source of manufacture, location and time of creation, writing technique, verses selection techniques</a:t>
            </a:r>
          </a:p>
          <a:p>
            <a:pPr marL="571500" indent="-571500">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Amulet encompasses ideological-philosophical meanings, mystical-spiritual meanings, social-anthropological meanings, and economic-pragmatic meanings</a:t>
            </a:r>
          </a:p>
          <a:p>
            <a:pPr marL="571500" indent="-571500">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Research Implications: diversity of perception among community. Individuals interpret Quran based on their own beliefs, experiences, cultural backgrounds; the strong belief in Quran’s power became integral part of their socio-religious practices</a:t>
            </a:r>
          </a:p>
          <a:p>
            <a:pPr marL="571500" indent="-571500">
              <a:buFont typeface="Arial" panose="020B0604020202020204" pitchFamily="34" charset="0"/>
              <a:buChar char="•"/>
            </a:pP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125722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8B6C56"/>
        </a:solidFill>
        <a:effectLst/>
      </p:bgPr>
    </p:bg>
    <p:spTree>
      <p:nvGrpSpPr>
        <p:cNvPr id="1" name="">
          <a:extLst>
            <a:ext uri="{FF2B5EF4-FFF2-40B4-BE49-F238E27FC236}">
              <a16:creationId xmlns:a16="http://schemas.microsoft.com/office/drawing/2014/main" id="{A7B4D58F-1EB6-F096-D21E-A05BB5DEB1D8}"/>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011BE039-F4B1-19E1-27F2-37387ED6450A}"/>
              </a:ext>
            </a:extLst>
          </p:cNvPr>
          <p:cNvSpPr/>
          <p:nvPr/>
        </p:nvSpPr>
        <p:spPr>
          <a:xfrm rot="5400000">
            <a:off x="11695956" y="3669363"/>
            <a:ext cx="10254864" cy="2948273"/>
          </a:xfrm>
          <a:custGeom>
            <a:avLst/>
            <a:gdLst/>
            <a:ahLst/>
            <a:cxnLst/>
            <a:rect l="l" t="t" r="r" b="b"/>
            <a:pathLst>
              <a:path w="10254864" h="2948273">
                <a:moveTo>
                  <a:pt x="0" y="0"/>
                </a:moveTo>
                <a:lnTo>
                  <a:pt x="10254864" y="0"/>
                </a:lnTo>
                <a:lnTo>
                  <a:pt x="10254864" y="2948274"/>
                </a:lnTo>
                <a:lnTo>
                  <a:pt x="0" y="2948274"/>
                </a:lnTo>
                <a:lnTo>
                  <a:pt x="0" y="0"/>
                </a:lnTo>
                <a:close/>
              </a:path>
            </a:pathLst>
          </a:custGeom>
          <a:blipFill>
            <a:blip r:embed="rId2"/>
            <a:stretch>
              <a:fillRect/>
            </a:stretch>
          </a:blipFill>
        </p:spPr>
      </p:sp>
      <p:sp>
        <p:nvSpPr>
          <p:cNvPr id="3" name="Freeform 3">
            <a:extLst>
              <a:ext uri="{FF2B5EF4-FFF2-40B4-BE49-F238E27FC236}">
                <a16:creationId xmlns:a16="http://schemas.microsoft.com/office/drawing/2014/main" id="{D83E2B3D-4CC0-FDEB-6036-857FDB615BAF}"/>
              </a:ext>
            </a:extLst>
          </p:cNvPr>
          <p:cNvSpPr/>
          <p:nvPr/>
        </p:nvSpPr>
        <p:spPr>
          <a:xfrm rot="-4814880">
            <a:off x="-1917291" y="1855060"/>
            <a:ext cx="5170175" cy="3507896"/>
          </a:xfrm>
          <a:custGeom>
            <a:avLst/>
            <a:gdLst/>
            <a:ahLst/>
            <a:cxnLst/>
            <a:rect l="l" t="t" r="r" b="b"/>
            <a:pathLst>
              <a:path w="5170175" h="3507896">
                <a:moveTo>
                  <a:pt x="0" y="0"/>
                </a:moveTo>
                <a:lnTo>
                  <a:pt x="5170175" y="0"/>
                </a:lnTo>
                <a:lnTo>
                  <a:pt x="5170175" y="3507896"/>
                </a:lnTo>
                <a:lnTo>
                  <a:pt x="0" y="3507896"/>
                </a:lnTo>
                <a:lnTo>
                  <a:pt x="0" y="0"/>
                </a:lnTo>
                <a:close/>
              </a:path>
            </a:pathLst>
          </a:custGeom>
          <a:blipFill>
            <a:blip r:embed="rId3"/>
            <a:stretch>
              <a:fillRect/>
            </a:stretch>
          </a:blipFill>
        </p:spPr>
      </p:sp>
      <p:sp>
        <p:nvSpPr>
          <p:cNvPr id="4" name="Freeform 4">
            <a:extLst>
              <a:ext uri="{FF2B5EF4-FFF2-40B4-BE49-F238E27FC236}">
                <a16:creationId xmlns:a16="http://schemas.microsoft.com/office/drawing/2014/main" id="{2EF535D3-64BE-11A2-C938-F48F9EB923E1}"/>
              </a:ext>
            </a:extLst>
          </p:cNvPr>
          <p:cNvSpPr/>
          <p:nvPr/>
        </p:nvSpPr>
        <p:spPr>
          <a:xfrm rot="-2959459">
            <a:off x="-1183252" y="5305254"/>
            <a:ext cx="4761903" cy="3696427"/>
          </a:xfrm>
          <a:custGeom>
            <a:avLst/>
            <a:gdLst/>
            <a:ahLst/>
            <a:cxnLst/>
            <a:rect l="l" t="t" r="r" b="b"/>
            <a:pathLst>
              <a:path w="4761903" h="3696427">
                <a:moveTo>
                  <a:pt x="0" y="0"/>
                </a:moveTo>
                <a:lnTo>
                  <a:pt x="4761904" y="0"/>
                </a:lnTo>
                <a:lnTo>
                  <a:pt x="4761904" y="3696427"/>
                </a:lnTo>
                <a:lnTo>
                  <a:pt x="0" y="3696427"/>
                </a:lnTo>
                <a:lnTo>
                  <a:pt x="0" y="0"/>
                </a:lnTo>
                <a:close/>
              </a:path>
            </a:pathLst>
          </a:custGeom>
          <a:blipFill>
            <a:blip r:embed="rId4"/>
            <a:stretch>
              <a:fillRect/>
            </a:stretch>
          </a:blipFill>
        </p:spPr>
      </p:sp>
      <p:sp>
        <p:nvSpPr>
          <p:cNvPr id="5" name="Freeform 5">
            <a:extLst>
              <a:ext uri="{FF2B5EF4-FFF2-40B4-BE49-F238E27FC236}">
                <a16:creationId xmlns:a16="http://schemas.microsoft.com/office/drawing/2014/main" id="{7E387336-5D2A-24F3-ED63-86B614164466}"/>
              </a:ext>
            </a:extLst>
          </p:cNvPr>
          <p:cNvSpPr/>
          <p:nvPr/>
        </p:nvSpPr>
        <p:spPr>
          <a:xfrm rot="10644637">
            <a:off x="-975938" y="9024922"/>
            <a:ext cx="6485348" cy="1418670"/>
          </a:xfrm>
          <a:custGeom>
            <a:avLst/>
            <a:gdLst/>
            <a:ahLst/>
            <a:cxnLst/>
            <a:rect l="l" t="t" r="r" b="b"/>
            <a:pathLst>
              <a:path w="6485348" h="1418670">
                <a:moveTo>
                  <a:pt x="0" y="0"/>
                </a:moveTo>
                <a:lnTo>
                  <a:pt x="6485348" y="0"/>
                </a:lnTo>
                <a:lnTo>
                  <a:pt x="6485348" y="1418670"/>
                </a:lnTo>
                <a:lnTo>
                  <a:pt x="0" y="1418670"/>
                </a:lnTo>
                <a:lnTo>
                  <a:pt x="0" y="0"/>
                </a:lnTo>
                <a:close/>
              </a:path>
            </a:pathLst>
          </a:custGeom>
          <a:blipFill>
            <a:blip r:embed="rId5"/>
            <a:stretch>
              <a:fillRect/>
            </a:stretch>
          </a:blipFill>
        </p:spPr>
      </p:sp>
      <p:sp>
        <p:nvSpPr>
          <p:cNvPr id="6" name="Freeform 6">
            <a:extLst>
              <a:ext uri="{FF2B5EF4-FFF2-40B4-BE49-F238E27FC236}">
                <a16:creationId xmlns:a16="http://schemas.microsoft.com/office/drawing/2014/main" id="{8AD3493E-AF1B-9003-8BC1-B1D81F5B3CF5}"/>
              </a:ext>
            </a:extLst>
          </p:cNvPr>
          <p:cNvSpPr/>
          <p:nvPr/>
        </p:nvSpPr>
        <p:spPr>
          <a:xfrm>
            <a:off x="14127726" y="6839173"/>
            <a:ext cx="4160274" cy="3447827"/>
          </a:xfrm>
          <a:custGeom>
            <a:avLst/>
            <a:gdLst/>
            <a:ahLst/>
            <a:cxnLst/>
            <a:rect l="l" t="t" r="r" b="b"/>
            <a:pathLst>
              <a:path w="4160274" h="3447827">
                <a:moveTo>
                  <a:pt x="0" y="0"/>
                </a:moveTo>
                <a:lnTo>
                  <a:pt x="4160274" y="0"/>
                </a:lnTo>
                <a:lnTo>
                  <a:pt x="4160274" y="3447827"/>
                </a:lnTo>
                <a:lnTo>
                  <a:pt x="0" y="3447827"/>
                </a:lnTo>
                <a:lnTo>
                  <a:pt x="0" y="0"/>
                </a:lnTo>
                <a:close/>
              </a:path>
            </a:pathLst>
          </a:custGeom>
          <a:blipFill>
            <a:blip r:embed="rId6"/>
            <a:stretch>
              <a:fillRect/>
            </a:stretch>
          </a:blipFill>
        </p:spPr>
      </p:sp>
      <p:grpSp>
        <p:nvGrpSpPr>
          <p:cNvPr id="8" name="Group 8">
            <a:extLst>
              <a:ext uri="{FF2B5EF4-FFF2-40B4-BE49-F238E27FC236}">
                <a16:creationId xmlns:a16="http://schemas.microsoft.com/office/drawing/2014/main" id="{F981BCFD-8D40-391C-1CBC-DCEDE640DF7D}"/>
              </a:ext>
            </a:extLst>
          </p:cNvPr>
          <p:cNvGrpSpPr/>
          <p:nvPr/>
        </p:nvGrpSpPr>
        <p:grpSpPr>
          <a:xfrm>
            <a:off x="1744100" y="1110417"/>
            <a:ext cx="14719908" cy="8248585"/>
            <a:chOff x="0" y="0"/>
            <a:chExt cx="3685457" cy="2065217"/>
          </a:xfrm>
        </p:grpSpPr>
        <p:sp>
          <p:nvSpPr>
            <p:cNvPr id="9" name="Freeform 9">
              <a:extLst>
                <a:ext uri="{FF2B5EF4-FFF2-40B4-BE49-F238E27FC236}">
                  <a16:creationId xmlns:a16="http://schemas.microsoft.com/office/drawing/2014/main" id="{13AABC73-BF8E-2120-36B3-09A793CD80D5}"/>
                </a:ext>
              </a:extLst>
            </p:cNvPr>
            <p:cNvSpPr/>
            <p:nvPr/>
          </p:nvSpPr>
          <p:spPr>
            <a:xfrm>
              <a:off x="0" y="0"/>
              <a:ext cx="3685457" cy="2065217"/>
            </a:xfrm>
            <a:custGeom>
              <a:avLst/>
              <a:gdLst/>
              <a:ahLst/>
              <a:cxnLst/>
              <a:rect l="l" t="t" r="r" b="b"/>
              <a:pathLst>
                <a:path w="3685457" h="2065217">
                  <a:moveTo>
                    <a:pt x="27875" y="0"/>
                  </a:moveTo>
                  <a:lnTo>
                    <a:pt x="3657581" y="0"/>
                  </a:lnTo>
                  <a:cubicBezTo>
                    <a:pt x="3664974" y="0"/>
                    <a:pt x="3672065" y="2937"/>
                    <a:pt x="3677292" y="8164"/>
                  </a:cubicBezTo>
                  <a:cubicBezTo>
                    <a:pt x="3682520" y="13392"/>
                    <a:pt x="3685457" y="20482"/>
                    <a:pt x="3685457" y="27875"/>
                  </a:cubicBezTo>
                  <a:lnTo>
                    <a:pt x="3685457" y="2037342"/>
                  </a:lnTo>
                  <a:cubicBezTo>
                    <a:pt x="3685457" y="2052737"/>
                    <a:pt x="3672977" y="2065217"/>
                    <a:pt x="3657581" y="2065217"/>
                  </a:cubicBezTo>
                  <a:lnTo>
                    <a:pt x="27875" y="2065217"/>
                  </a:lnTo>
                  <a:cubicBezTo>
                    <a:pt x="20482" y="2065217"/>
                    <a:pt x="13392" y="2062280"/>
                    <a:pt x="8164" y="2057053"/>
                  </a:cubicBezTo>
                  <a:cubicBezTo>
                    <a:pt x="2937" y="2051825"/>
                    <a:pt x="0" y="2044735"/>
                    <a:pt x="0" y="2037342"/>
                  </a:cubicBezTo>
                  <a:lnTo>
                    <a:pt x="0" y="27875"/>
                  </a:lnTo>
                  <a:cubicBezTo>
                    <a:pt x="0" y="20482"/>
                    <a:pt x="2937" y="13392"/>
                    <a:pt x="8164" y="8164"/>
                  </a:cubicBezTo>
                  <a:cubicBezTo>
                    <a:pt x="13392" y="2937"/>
                    <a:pt x="20482" y="0"/>
                    <a:pt x="27875" y="0"/>
                  </a:cubicBezTo>
                  <a:close/>
                </a:path>
              </a:pathLst>
            </a:custGeom>
            <a:solidFill>
              <a:srgbClr val="4A2600"/>
            </a:solidFill>
          </p:spPr>
        </p:sp>
        <p:sp>
          <p:nvSpPr>
            <p:cNvPr id="10" name="TextBox 10">
              <a:extLst>
                <a:ext uri="{FF2B5EF4-FFF2-40B4-BE49-F238E27FC236}">
                  <a16:creationId xmlns:a16="http://schemas.microsoft.com/office/drawing/2014/main" id="{B3BE559C-331B-3741-96D3-65CB8A04699C}"/>
                </a:ext>
              </a:extLst>
            </p:cNvPr>
            <p:cNvSpPr txBox="1"/>
            <p:nvPr/>
          </p:nvSpPr>
          <p:spPr>
            <a:xfrm>
              <a:off x="0" y="-28575"/>
              <a:ext cx="3685457" cy="2093792"/>
            </a:xfrm>
            <a:prstGeom prst="rect">
              <a:avLst/>
            </a:prstGeom>
          </p:spPr>
          <p:txBody>
            <a:bodyPr lIns="50800" tIns="50800" rIns="50800" bIns="50800" rtlCol="0" anchor="ctr"/>
            <a:lstStyle/>
            <a:p>
              <a:pPr algn="ctr">
                <a:lnSpc>
                  <a:spcPts val="2894"/>
                </a:lnSpc>
              </a:pPr>
              <a:endParaRPr/>
            </a:p>
          </p:txBody>
        </p:sp>
      </p:grpSp>
      <p:sp>
        <p:nvSpPr>
          <p:cNvPr id="11" name="Freeform 11">
            <a:extLst>
              <a:ext uri="{FF2B5EF4-FFF2-40B4-BE49-F238E27FC236}">
                <a16:creationId xmlns:a16="http://schemas.microsoft.com/office/drawing/2014/main" id="{C12950B2-67D4-4278-C1F3-3E0C65BC7917}"/>
              </a:ext>
            </a:extLst>
          </p:cNvPr>
          <p:cNvSpPr/>
          <p:nvPr/>
        </p:nvSpPr>
        <p:spPr>
          <a:xfrm rot="-15348">
            <a:off x="1847616" y="992322"/>
            <a:ext cx="14673190" cy="8633021"/>
          </a:xfrm>
          <a:custGeom>
            <a:avLst/>
            <a:gdLst/>
            <a:ahLst/>
            <a:cxnLst/>
            <a:rect l="l" t="t" r="r" b="b"/>
            <a:pathLst>
              <a:path w="14673190" h="8633021">
                <a:moveTo>
                  <a:pt x="0" y="0"/>
                </a:moveTo>
                <a:lnTo>
                  <a:pt x="14673190" y="0"/>
                </a:lnTo>
                <a:lnTo>
                  <a:pt x="14673190" y="8633022"/>
                </a:lnTo>
                <a:lnTo>
                  <a:pt x="0" y="8633022"/>
                </a:lnTo>
                <a:lnTo>
                  <a:pt x="0" y="0"/>
                </a:lnTo>
                <a:close/>
              </a:path>
            </a:pathLst>
          </a:custGeom>
          <a:blipFill>
            <a:blip r:embed="rId7">
              <a:alphaModFix amt="37000"/>
            </a:blip>
            <a:stretch>
              <a:fillRect/>
            </a:stretch>
          </a:blipFill>
        </p:spPr>
      </p:sp>
      <p:grpSp>
        <p:nvGrpSpPr>
          <p:cNvPr id="12" name="Group 12">
            <a:extLst>
              <a:ext uri="{FF2B5EF4-FFF2-40B4-BE49-F238E27FC236}">
                <a16:creationId xmlns:a16="http://schemas.microsoft.com/office/drawing/2014/main" id="{638F7ADA-016B-BE38-25AE-550088A0A33C}"/>
              </a:ext>
            </a:extLst>
          </p:cNvPr>
          <p:cNvGrpSpPr/>
          <p:nvPr/>
        </p:nvGrpSpPr>
        <p:grpSpPr>
          <a:xfrm rot="-15348">
            <a:off x="2149148" y="1244883"/>
            <a:ext cx="13899677" cy="7939190"/>
            <a:chOff x="0" y="0"/>
            <a:chExt cx="4339298" cy="2478511"/>
          </a:xfrm>
        </p:grpSpPr>
        <p:sp>
          <p:nvSpPr>
            <p:cNvPr id="13" name="Freeform 13">
              <a:extLst>
                <a:ext uri="{FF2B5EF4-FFF2-40B4-BE49-F238E27FC236}">
                  <a16:creationId xmlns:a16="http://schemas.microsoft.com/office/drawing/2014/main" id="{4091C904-ED68-BC63-0BB9-154D582EA3D8}"/>
                </a:ext>
              </a:extLst>
            </p:cNvPr>
            <p:cNvSpPr/>
            <p:nvPr/>
          </p:nvSpPr>
          <p:spPr>
            <a:xfrm>
              <a:off x="0" y="0"/>
              <a:ext cx="4339298" cy="2478512"/>
            </a:xfrm>
            <a:custGeom>
              <a:avLst/>
              <a:gdLst/>
              <a:ahLst/>
              <a:cxnLst/>
              <a:rect l="l" t="t" r="r" b="b"/>
              <a:pathLst>
                <a:path w="4339298" h="2478512">
                  <a:moveTo>
                    <a:pt x="0" y="0"/>
                  </a:moveTo>
                  <a:lnTo>
                    <a:pt x="4339298" y="0"/>
                  </a:lnTo>
                  <a:lnTo>
                    <a:pt x="4339298" y="2478512"/>
                  </a:lnTo>
                  <a:lnTo>
                    <a:pt x="0" y="2478512"/>
                  </a:lnTo>
                  <a:close/>
                </a:path>
              </a:pathLst>
            </a:custGeom>
            <a:solidFill>
              <a:srgbClr val="EDE0D4"/>
            </a:solidFill>
            <a:ln cap="sq">
              <a:noFill/>
              <a:prstDash val="solid"/>
              <a:miter/>
            </a:ln>
          </p:spPr>
        </p:sp>
        <p:sp>
          <p:nvSpPr>
            <p:cNvPr id="14" name="TextBox 14">
              <a:extLst>
                <a:ext uri="{FF2B5EF4-FFF2-40B4-BE49-F238E27FC236}">
                  <a16:creationId xmlns:a16="http://schemas.microsoft.com/office/drawing/2014/main" id="{EADD8A31-4189-E76D-0B11-05B7F148D44F}"/>
                </a:ext>
              </a:extLst>
            </p:cNvPr>
            <p:cNvSpPr txBox="1"/>
            <p:nvPr/>
          </p:nvSpPr>
          <p:spPr>
            <a:xfrm>
              <a:off x="0" y="-38100"/>
              <a:ext cx="4339298" cy="2516611"/>
            </a:xfrm>
            <a:prstGeom prst="rect">
              <a:avLst/>
            </a:prstGeom>
          </p:spPr>
          <p:txBody>
            <a:bodyPr lIns="42857" tIns="42857" rIns="42857" bIns="42857" rtlCol="0" anchor="ctr"/>
            <a:lstStyle/>
            <a:p>
              <a:pPr algn="ctr">
                <a:lnSpc>
                  <a:spcPts val="2659"/>
                </a:lnSpc>
                <a:spcBef>
                  <a:spcPct val="0"/>
                </a:spcBef>
              </a:pPr>
              <a:endParaRPr/>
            </a:p>
          </p:txBody>
        </p:sp>
      </p:grpSp>
      <p:sp>
        <p:nvSpPr>
          <p:cNvPr id="15" name="Freeform 15">
            <a:extLst>
              <a:ext uri="{FF2B5EF4-FFF2-40B4-BE49-F238E27FC236}">
                <a16:creationId xmlns:a16="http://schemas.microsoft.com/office/drawing/2014/main" id="{591298F7-FEB8-71B8-BD9C-03D62C4B6C3E}"/>
              </a:ext>
            </a:extLst>
          </p:cNvPr>
          <p:cNvSpPr/>
          <p:nvPr/>
        </p:nvSpPr>
        <p:spPr>
          <a:xfrm rot="5381784">
            <a:off x="-1747808" y="5024107"/>
            <a:ext cx="7898018" cy="430801"/>
          </a:xfrm>
          <a:custGeom>
            <a:avLst/>
            <a:gdLst/>
            <a:ahLst/>
            <a:cxnLst/>
            <a:rect l="l" t="t" r="r" b="b"/>
            <a:pathLst>
              <a:path w="7898018" h="430801">
                <a:moveTo>
                  <a:pt x="0" y="0"/>
                </a:moveTo>
                <a:lnTo>
                  <a:pt x="7898017" y="0"/>
                </a:lnTo>
                <a:lnTo>
                  <a:pt x="7898017" y="430801"/>
                </a:lnTo>
                <a:lnTo>
                  <a:pt x="0" y="43080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6" name="Freeform 16">
            <a:extLst>
              <a:ext uri="{FF2B5EF4-FFF2-40B4-BE49-F238E27FC236}">
                <a16:creationId xmlns:a16="http://schemas.microsoft.com/office/drawing/2014/main" id="{BC6C8E89-47D6-8450-769D-902A3EEC931D}"/>
              </a:ext>
            </a:extLst>
          </p:cNvPr>
          <p:cNvSpPr/>
          <p:nvPr/>
        </p:nvSpPr>
        <p:spPr>
          <a:xfrm rot="5381784" flipV="1">
            <a:off x="12066971" y="4956455"/>
            <a:ext cx="7898018" cy="430801"/>
          </a:xfrm>
          <a:custGeom>
            <a:avLst/>
            <a:gdLst/>
            <a:ahLst/>
            <a:cxnLst/>
            <a:rect l="l" t="t" r="r" b="b"/>
            <a:pathLst>
              <a:path w="7898018" h="430801">
                <a:moveTo>
                  <a:pt x="0" y="430801"/>
                </a:moveTo>
                <a:lnTo>
                  <a:pt x="7898018" y="430801"/>
                </a:lnTo>
                <a:lnTo>
                  <a:pt x="7898018" y="0"/>
                </a:lnTo>
                <a:lnTo>
                  <a:pt x="0" y="0"/>
                </a:lnTo>
                <a:lnTo>
                  <a:pt x="0" y="430801"/>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7" name="Freeform 17">
            <a:extLst>
              <a:ext uri="{FF2B5EF4-FFF2-40B4-BE49-F238E27FC236}">
                <a16:creationId xmlns:a16="http://schemas.microsoft.com/office/drawing/2014/main" id="{1B81582F-AD26-400D-199D-5A5273E4BF2C}"/>
              </a:ext>
            </a:extLst>
          </p:cNvPr>
          <p:cNvSpPr/>
          <p:nvPr/>
        </p:nvSpPr>
        <p:spPr>
          <a:xfrm rot="-9139490">
            <a:off x="14244454" y="3430560"/>
            <a:ext cx="1192334" cy="906174"/>
          </a:xfrm>
          <a:custGeom>
            <a:avLst/>
            <a:gdLst/>
            <a:ahLst/>
            <a:cxnLst/>
            <a:rect l="l" t="t" r="r" b="b"/>
            <a:pathLst>
              <a:path w="1192334" h="906174">
                <a:moveTo>
                  <a:pt x="0" y="0"/>
                </a:moveTo>
                <a:lnTo>
                  <a:pt x="1192335" y="0"/>
                </a:lnTo>
                <a:lnTo>
                  <a:pt x="1192335" y="906175"/>
                </a:lnTo>
                <a:lnTo>
                  <a:pt x="0" y="90617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8" name="Freeform 18">
            <a:extLst>
              <a:ext uri="{FF2B5EF4-FFF2-40B4-BE49-F238E27FC236}">
                <a16:creationId xmlns:a16="http://schemas.microsoft.com/office/drawing/2014/main" id="{A7C77E54-F8B7-F9BA-5500-0B7457655136}"/>
              </a:ext>
            </a:extLst>
          </p:cNvPr>
          <p:cNvSpPr/>
          <p:nvPr/>
        </p:nvSpPr>
        <p:spPr>
          <a:xfrm rot="2902188" flipH="1">
            <a:off x="1912184" y="6985734"/>
            <a:ext cx="1368737" cy="2203199"/>
          </a:xfrm>
          <a:custGeom>
            <a:avLst/>
            <a:gdLst/>
            <a:ahLst/>
            <a:cxnLst/>
            <a:rect l="l" t="t" r="r" b="b"/>
            <a:pathLst>
              <a:path w="1368737" h="2203199">
                <a:moveTo>
                  <a:pt x="1368737" y="0"/>
                </a:moveTo>
                <a:lnTo>
                  <a:pt x="0" y="0"/>
                </a:lnTo>
                <a:lnTo>
                  <a:pt x="0" y="2203199"/>
                </a:lnTo>
                <a:lnTo>
                  <a:pt x="1368737" y="2203199"/>
                </a:lnTo>
                <a:lnTo>
                  <a:pt x="1368737"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9" name="Freeform 19">
            <a:extLst>
              <a:ext uri="{FF2B5EF4-FFF2-40B4-BE49-F238E27FC236}">
                <a16:creationId xmlns:a16="http://schemas.microsoft.com/office/drawing/2014/main" id="{E274E3E9-6FB7-9801-EDBA-B5B8F61984F3}"/>
              </a:ext>
            </a:extLst>
          </p:cNvPr>
          <p:cNvSpPr/>
          <p:nvPr/>
        </p:nvSpPr>
        <p:spPr>
          <a:xfrm rot="747026">
            <a:off x="7535266" y="7904204"/>
            <a:ext cx="1073337" cy="1115156"/>
          </a:xfrm>
          <a:custGeom>
            <a:avLst/>
            <a:gdLst/>
            <a:ahLst/>
            <a:cxnLst/>
            <a:rect l="l" t="t" r="r" b="b"/>
            <a:pathLst>
              <a:path w="1073337" h="1115156">
                <a:moveTo>
                  <a:pt x="0" y="0"/>
                </a:moveTo>
                <a:lnTo>
                  <a:pt x="1073337" y="0"/>
                </a:lnTo>
                <a:lnTo>
                  <a:pt x="1073337" y="1115156"/>
                </a:lnTo>
                <a:lnTo>
                  <a:pt x="0" y="111515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2" name="Freeform 22">
            <a:extLst>
              <a:ext uri="{FF2B5EF4-FFF2-40B4-BE49-F238E27FC236}">
                <a16:creationId xmlns:a16="http://schemas.microsoft.com/office/drawing/2014/main" id="{70EB8204-1D76-28C1-8898-A44ED531075C}"/>
              </a:ext>
            </a:extLst>
          </p:cNvPr>
          <p:cNvSpPr/>
          <p:nvPr/>
        </p:nvSpPr>
        <p:spPr>
          <a:xfrm rot="-3234920">
            <a:off x="11980016" y="1373853"/>
            <a:ext cx="1108141" cy="1259251"/>
          </a:xfrm>
          <a:custGeom>
            <a:avLst/>
            <a:gdLst/>
            <a:ahLst/>
            <a:cxnLst/>
            <a:rect l="l" t="t" r="r" b="b"/>
            <a:pathLst>
              <a:path w="1108141" h="1259251">
                <a:moveTo>
                  <a:pt x="0" y="0"/>
                </a:moveTo>
                <a:lnTo>
                  <a:pt x="1108141" y="0"/>
                </a:lnTo>
                <a:lnTo>
                  <a:pt x="1108141" y="1259251"/>
                </a:lnTo>
                <a:lnTo>
                  <a:pt x="0" y="125925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4" name="Freeform 24">
            <a:extLst>
              <a:ext uri="{FF2B5EF4-FFF2-40B4-BE49-F238E27FC236}">
                <a16:creationId xmlns:a16="http://schemas.microsoft.com/office/drawing/2014/main" id="{20D5748C-94D4-1232-F66A-D1E77AB65C6F}"/>
              </a:ext>
            </a:extLst>
          </p:cNvPr>
          <p:cNvSpPr/>
          <p:nvPr/>
        </p:nvSpPr>
        <p:spPr>
          <a:xfrm rot="8639987">
            <a:off x="16425428" y="1939652"/>
            <a:ext cx="2009557" cy="1004778"/>
          </a:xfrm>
          <a:custGeom>
            <a:avLst/>
            <a:gdLst/>
            <a:ahLst/>
            <a:cxnLst/>
            <a:rect l="l" t="t" r="r" b="b"/>
            <a:pathLst>
              <a:path w="2009557" h="1004778">
                <a:moveTo>
                  <a:pt x="0" y="0"/>
                </a:moveTo>
                <a:lnTo>
                  <a:pt x="2009557" y="0"/>
                </a:lnTo>
                <a:lnTo>
                  <a:pt x="2009557" y="1004779"/>
                </a:lnTo>
                <a:lnTo>
                  <a:pt x="0" y="1004779"/>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5" name="Freeform 25">
            <a:extLst>
              <a:ext uri="{FF2B5EF4-FFF2-40B4-BE49-F238E27FC236}">
                <a16:creationId xmlns:a16="http://schemas.microsoft.com/office/drawing/2014/main" id="{022AF0C7-8346-60AB-1025-8A065A643113}"/>
              </a:ext>
            </a:extLst>
          </p:cNvPr>
          <p:cNvSpPr/>
          <p:nvPr/>
        </p:nvSpPr>
        <p:spPr>
          <a:xfrm rot="-2213686">
            <a:off x="15500145" y="246083"/>
            <a:ext cx="2144004" cy="2147909"/>
          </a:xfrm>
          <a:custGeom>
            <a:avLst/>
            <a:gdLst/>
            <a:ahLst/>
            <a:cxnLst/>
            <a:rect l="l" t="t" r="r" b="b"/>
            <a:pathLst>
              <a:path w="2144004" h="2147909">
                <a:moveTo>
                  <a:pt x="0" y="0"/>
                </a:moveTo>
                <a:lnTo>
                  <a:pt x="2144004" y="0"/>
                </a:lnTo>
                <a:lnTo>
                  <a:pt x="2144004" y="2147909"/>
                </a:lnTo>
                <a:lnTo>
                  <a:pt x="0" y="2147909"/>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6" name="TextBox 37">
            <a:extLst>
              <a:ext uri="{FF2B5EF4-FFF2-40B4-BE49-F238E27FC236}">
                <a16:creationId xmlns:a16="http://schemas.microsoft.com/office/drawing/2014/main" id="{09705FAB-C3AD-9C3A-FE2A-6E8144265559}"/>
              </a:ext>
            </a:extLst>
          </p:cNvPr>
          <p:cNvSpPr txBox="1"/>
          <p:nvPr/>
        </p:nvSpPr>
        <p:spPr>
          <a:xfrm>
            <a:off x="3751079" y="1419545"/>
            <a:ext cx="10725807" cy="6155531"/>
          </a:xfrm>
          <a:prstGeom prst="rect">
            <a:avLst/>
          </a:prstGeom>
        </p:spPr>
        <p:txBody>
          <a:bodyPr wrap="square" lIns="0" tIns="0" rIns="0" bIns="0" rtlCol="0" anchor="t">
            <a:spAutoFit/>
          </a:bodyPr>
          <a:lstStyle/>
          <a:p>
            <a:pPr>
              <a:lnSpc>
                <a:spcPts val="6999"/>
              </a:lnSpc>
            </a:pPr>
            <a:r>
              <a:rPr lang="en-US" sz="3600" b="1" dirty="0" err="1">
                <a:solidFill>
                  <a:srgbClr val="2F3031"/>
                </a:solidFill>
                <a:latin typeface="Times New Roman" panose="02020603050405020304" pitchFamily="18" charset="0"/>
                <a:ea typeface="Adlery Swash"/>
                <a:cs typeface="Times New Roman" panose="02020603050405020304" pitchFamily="18" charset="0"/>
                <a:sym typeface="Adlery Swash"/>
              </a:rPr>
              <a:t>Recomendations</a:t>
            </a:r>
            <a:r>
              <a:rPr lang="en-US" sz="3600" b="1" dirty="0">
                <a:solidFill>
                  <a:srgbClr val="2F3031"/>
                </a:solidFill>
                <a:latin typeface="Times New Roman" panose="02020603050405020304" pitchFamily="18" charset="0"/>
                <a:ea typeface="Adlery Swash"/>
                <a:cs typeface="Times New Roman" panose="02020603050405020304" pitchFamily="18" charset="0"/>
                <a:sym typeface="Adlery Swash"/>
              </a:rPr>
              <a:t>:</a:t>
            </a:r>
            <a:endParaRPr lang="en-US" sz="3200" b="1" dirty="0">
              <a:solidFill>
                <a:srgbClr val="2F3031"/>
              </a:solidFill>
              <a:latin typeface="Times New Roman" panose="02020603050405020304" pitchFamily="18" charset="0"/>
              <a:ea typeface="Adlery Swash"/>
              <a:cs typeface="Times New Roman" panose="02020603050405020304" pitchFamily="18" charset="0"/>
              <a:sym typeface="Adlery Swash"/>
            </a:endParaRPr>
          </a:p>
          <a:p>
            <a:pPr marL="457200" indent="-457200">
              <a:lnSpc>
                <a:spcPts val="6999"/>
              </a:lnSpc>
              <a:buAutoNum type="arabicPeriod"/>
            </a:pPr>
            <a:r>
              <a:rPr lang="en-US" sz="3200" dirty="0">
                <a:solidFill>
                  <a:srgbClr val="2F3031"/>
                </a:solidFill>
                <a:latin typeface="Times New Roman" panose="02020603050405020304" pitchFamily="18" charset="0"/>
                <a:ea typeface="Adlery Swash"/>
                <a:cs typeface="Times New Roman" panose="02020603050405020304" pitchFamily="18" charset="0"/>
                <a:sym typeface="Adlery Swash"/>
              </a:rPr>
              <a:t>New research must focus on new communities with different cultural context</a:t>
            </a:r>
          </a:p>
          <a:p>
            <a:pPr marL="457200" indent="-457200">
              <a:lnSpc>
                <a:spcPts val="6999"/>
              </a:lnSpc>
              <a:buAutoNum type="arabicPeriod"/>
            </a:pPr>
            <a:r>
              <a:rPr lang="en-US" sz="3200" dirty="0">
                <a:solidFill>
                  <a:srgbClr val="2F3031"/>
                </a:solidFill>
                <a:latin typeface="Times New Roman" panose="02020603050405020304" pitchFamily="18" charset="0"/>
                <a:ea typeface="Adlery Swash"/>
                <a:cs typeface="Times New Roman" panose="02020603050405020304" pitchFamily="18" charset="0"/>
                <a:sym typeface="Adlery Swash"/>
              </a:rPr>
              <a:t>New research must be conducted with a large and more diverse sample, considering temporal changes, ensuring culture sensitivity</a:t>
            </a:r>
          </a:p>
          <a:p>
            <a:pPr marL="457200" indent="-457200">
              <a:lnSpc>
                <a:spcPts val="6999"/>
              </a:lnSpc>
              <a:buAutoNum type="arabicPeriod"/>
            </a:pPr>
            <a:r>
              <a:rPr lang="en-US" sz="3200" dirty="0">
                <a:solidFill>
                  <a:srgbClr val="2F3031"/>
                </a:solidFill>
                <a:latin typeface="Times New Roman" panose="02020603050405020304" pitchFamily="18" charset="0"/>
                <a:ea typeface="Adlery Swash"/>
                <a:cs typeface="Times New Roman" panose="02020603050405020304" pitchFamily="18" charset="0"/>
                <a:sym typeface="Adlery Swash"/>
              </a:rPr>
              <a:t>New research may employ a mixed-method approach</a:t>
            </a:r>
          </a:p>
        </p:txBody>
      </p:sp>
    </p:spTree>
    <p:extLst>
      <p:ext uri="{BB962C8B-B14F-4D97-AF65-F5344CB8AC3E}">
        <p14:creationId xmlns:p14="http://schemas.microsoft.com/office/powerpoint/2010/main" val="35268903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8B6C56"/>
        </a:solidFill>
        <a:effectLst/>
      </p:bgPr>
    </p:bg>
    <p:spTree>
      <p:nvGrpSpPr>
        <p:cNvPr id="1" name=""/>
        <p:cNvGrpSpPr/>
        <p:nvPr/>
      </p:nvGrpSpPr>
      <p:grpSpPr>
        <a:xfrm>
          <a:off x="0" y="0"/>
          <a:ext cx="0" cy="0"/>
          <a:chOff x="0" y="0"/>
          <a:chExt cx="0" cy="0"/>
        </a:xfrm>
      </p:grpSpPr>
      <p:sp>
        <p:nvSpPr>
          <p:cNvPr id="2" name="Freeform 2"/>
          <p:cNvSpPr/>
          <p:nvPr/>
        </p:nvSpPr>
        <p:spPr>
          <a:xfrm rot="5400000">
            <a:off x="11695956" y="3669363"/>
            <a:ext cx="10254864" cy="2948273"/>
          </a:xfrm>
          <a:custGeom>
            <a:avLst/>
            <a:gdLst/>
            <a:ahLst/>
            <a:cxnLst/>
            <a:rect l="l" t="t" r="r" b="b"/>
            <a:pathLst>
              <a:path w="10254864" h="2948273">
                <a:moveTo>
                  <a:pt x="0" y="0"/>
                </a:moveTo>
                <a:lnTo>
                  <a:pt x="10254864" y="0"/>
                </a:lnTo>
                <a:lnTo>
                  <a:pt x="10254864" y="2948274"/>
                </a:lnTo>
                <a:lnTo>
                  <a:pt x="0" y="2948274"/>
                </a:lnTo>
                <a:lnTo>
                  <a:pt x="0" y="0"/>
                </a:lnTo>
                <a:close/>
              </a:path>
            </a:pathLst>
          </a:custGeom>
          <a:blipFill>
            <a:blip r:embed="rId2"/>
            <a:stretch>
              <a:fillRect/>
            </a:stretch>
          </a:blipFill>
        </p:spPr>
      </p:sp>
      <p:sp>
        <p:nvSpPr>
          <p:cNvPr id="3" name="Freeform 3"/>
          <p:cNvSpPr/>
          <p:nvPr/>
        </p:nvSpPr>
        <p:spPr>
          <a:xfrm rot="-4814880">
            <a:off x="-1917291" y="1855060"/>
            <a:ext cx="5170175" cy="3507896"/>
          </a:xfrm>
          <a:custGeom>
            <a:avLst/>
            <a:gdLst/>
            <a:ahLst/>
            <a:cxnLst/>
            <a:rect l="l" t="t" r="r" b="b"/>
            <a:pathLst>
              <a:path w="5170175" h="3507896">
                <a:moveTo>
                  <a:pt x="0" y="0"/>
                </a:moveTo>
                <a:lnTo>
                  <a:pt x="5170175" y="0"/>
                </a:lnTo>
                <a:lnTo>
                  <a:pt x="5170175" y="3507896"/>
                </a:lnTo>
                <a:lnTo>
                  <a:pt x="0" y="3507896"/>
                </a:lnTo>
                <a:lnTo>
                  <a:pt x="0" y="0"/>
                </a:lnTo>
                <a:close/>
              </a:path>
            </a:pathLst>
          </a:custGeom>
          <a:blipFill>
            <a:blip r:embed="rId3"/>
            <a:stretch>
              <a:fillRect/>
            </a:stretch>
          </a:blipFill>
        </p:spPr>
      </p:sp>
      <p:sp>
        <p:nvSpPr>
          <p:cNvPr id="4" name="Freeform 4"/>
          <p:cNvSpPr/>
          <p:nvPr/>
        </p:nvSpPr>
        <p:spPr>
          <a:xfrm rot="-2959459">
            <a:off x="-1183252" y="5305254"/>
            <a:ext cx="4761903" cy="3696427"/>
          </a:xfrm>
          <a:custGeom>
            <a:avLst/>
            <a:gdLst/>
            <a:ahLst/>
            <a:cxnLst/>
            <a:rect l="l" t="t" r="r" b="b"/>
            <a:pathLst>
              <a:path w="4761903" h="3696427">
                <a:moveTo>
                  <a:pt x="0" y="0"/>
                </a:moveTo>
                <a:lnTo>
                  <a:pt x="4761904" y="0"/>
                </a:lnTo>
                <a:lnTo>
                  <a:pt x="4761904" y="3696427"/>
                </a:lnTo>
                <a:lnTo>
                  <a:pt x="0" y="3696427"/>
                </a:lnTo>
                <a:lnTo>
                  <a:pt x="0" y="0"/>
                </a:lnTo>
                <a:close/>
              </a:path>
            </a:pathLst>
          </a:custGeom>
          <a:blipFill>
            <a:blip r:embed="rId4"/>
            <a:stretch>
              <a:fillRect/>
            </a:stretch>
          </a:blipFill>
        </p:spPr>
      </p:sp>
      <p:sp>
        <p:nvSpPr>
          <p:cNvPr id="5" name="Freeform 5"/>
          <p:cNvSpPr/>
          <p:nvPr/>
        </p:nvSpPr>
        <p:spPr>
          <a:xfrm rot="10644637">
            <a:off x="-975938" y="9024922"/>
            <a:ext cx="6485348" cy="1418670"/>
          </a:xfrm>
          <a:custGeom>
            <a:avLst/>
            <a:gdLst/>
            <a:ahLst/>
            <a:cxnLst/>
            <a:rect l="l" t="t" r="r" b="b"/>
            <a:pathLst>
              <a:path w="6485348" h="1418670">
                <a:moveTo>
                  <a:pt x="0" y="0"/>
                </a:moveTo>
                <a:lnTo>
                  <a:pt x="6485348" y="0"/>
                </a:lnTo>
                <a:lnTo>
                  <a:pt x="6485348" y="1418670"/>
                </a:lnTo>
                <a:lnTo>
                  <a:pt x="0" y="1418670"/>
                </a:lnTo>
                <a:lnTo>
                  <a:pt x="0" y="0"/>
                </a:lnTo>
                <a:close/>
              </a:path>
            </a:pathLst>
          </a:custGeom>
          <a:blipFill>
            <a:blip r:embed="rId5"/>
            <a:stretch>
              <a:fillRect/>
            </a:stretch>
          </a:blipFill>
        </p:spPr>
      </p:sp>
      <p:sp>
        <p:nvSpPr>
          <p:cNvPr id="6" name="Freeform 6"/>
          <p:cNvSpPr/>
          <p:nvPr/>
        </p:nvSpPr>
        <p:spPr>
          <a:xfrm>
            <a:off x="14127726" y="6839173"/>
            <a:ext cx="4160274" cy="3447827"/>
          </a:xfrm>
          <a:custGeom>
            <a:avLst/>
            <a:gdLst/>
            <a:ahLst/>
            <a:cxnLst/>
            <a:rect l="l" t="t" r="r" b="b"/>
            <a:pathLst>
              <a:path w="4160274" h="3447827">
                <a:moveTo>
                  <a:pt x="0" y="0"/>
                </a:moveTo>
                <a:lnTo>
                  <a:pt x="4160274" y="0"/>
                </a:lnTo>
                <a:lnTo>
                  <a:pt x="4160274" y="3447827"/>
                </a:lnTo>
                <a:lnTo>
                  <a:pt x="0" y="3447827"/>
                </a:lnTo>
                <a:lnTo>
                  <a:pt x="0" y="0"/>
                </a:lnTo>
                <a:close/>
              </a:path>
            </a:pathLst>
          </a:custGeom>
          <a:blipFill>
            <a:blip r:embed="rId6"/>
            <a:stretch>
              <a:fillRect/>
            </a:stretch>
          </a:blipFill>
        </p:spPr>
      </p:sp>
      <p:grpSp>
        <p:nvGrpSpPr>
          <p:cNvPr id="8" name="Group 8"/>
          <p:cNvGrpSpPr/>
          <p:nvPr/>
        </p:nvGrpSpPr>
        <p:grpSpPr>
          <a:xfrm>
            <a:off x="1744100" y="1110417"/>
            <a:ext cx="14719908" cy="8248585"/>
            <a:chOff x="0" y="0"/>
            <a:chExt cx="3685457" cy="2065217"/>
          </a:xfrm>
        </p:grpSpPr>
        <p:sp>
          <p:nvSpPr>
            <p:cNvPr id="9" name="Freeform 9"/>
            <p:cNvSpPr/>
            <p:nvPr/>
          </p:nvSpPr>
          <p:spPr>
            <a:xfrm>
              <a:off x="0" y="0"/>
              <a:ext cx="3685457" cy="2065217"/>
            </a:xfrm>
            <a:custGeom>
              <a:avLst/>
              <a:gdLst/>
              <a:ahLst/>
              <a:cxnLst/>
              <a:rect l="l" t="t" r="r" b="b"/>
              <a:pathLst>
                <a:path w="3685457" h="2065217">
                  <a:moveTo>
                    <a:pt x="27875" y="0"/>
                  </a:moveTo>
                  <a:lnTo>
                    <a:pt x="3657581" y="0"/>
                  </a:lnTo>
                  <a:cubicBezTo>
                    <a:pt x="3664974" y="0"/>
                    <a:pt x="3672065" y="2937"/>
                    <a:pt x="3677292" y="8164"/>
                  </a:cubicBezTo>
                  <a:cubicBezTo>
                    <a:pt x="3682520" y="13392"/>
                    <a:pt x="3685457" y="20482"/>
                    <a:pt x="3685457" y="27875"/>
                  </a:cubicBezTo>
                  <a:lnTo>
                    <a:pt x="3685457" y="2037342"/>
                  </a:lnTo>
                  <a:cubicBezTo>
                    <a:pt x="3685457" y="2052737"/>
                    <a:pt x="3672977" y="2065217"/>
                    <a:pt x="3657581" y="2065217"/>
                  </a:cubicBezTo>
                  <a:lnTo>
                    <a:pt x="27875" y="2065217"/>
                  </a:lnTo>
                  <a:cubicBezTo>
                    <a:pt x="20482" y="2065217"/>
                    <a:pt x="13392" y="2062280"/>
                    <a:pt x="8164" y="2057053"/>
                  </a:cubicBezTo>
                  <a:cubicBezTo>
                    <a:pt x="2937" y="2051825"/>
                    <a:pt x="0" y="2044735"/>
                    <a:pt x="0" y="2037342"/>
                  </a:cubicBezTo>
                  <a:lnTo>
                    <a:pt x="0" y="27875"/>
                  </a:lnTo>
                  <a:cubicBezTo>
                    <a:pt x="0" y="20482"/>
                    <a:pt x="2937" y="13392"/>
                    <a:pt x="8164" y="8164"/>
                  </a:cubicBezTo>
                  <a:cubicBezTo>
                    <a:pt x="13392" y="2937"/>
                    <a:pt x="20482" y="0"/>
                    <a:pt x="27875" y="0"/>
                  </a:cubicBezTo>
                  <a:close/>
                </a:path>
              </a:pathLst>
            </a:custGeom>
            <a:solidFill>
              <a:srgbClr val="4A2600"/>
            </a:solidFill>
          </p:spPr>
        </p:sp>
        <p:sp>
          <p:nvSpPr>
            <p:cNvPr id="10" name="TextBox 10"/>
            <p:cNvSpPr txBox="1"/>
            <p:nvPr/>
          </p:nvSpPr>
          <p:spPr>
            <a:xfrm>
              <a:off x="0" y="-28575"/>
              <a:ext cx="3685457" cy="2093792"/>
            </a:xfrm>
            <a:prstGeom prst="rect">
              <a:avLst/>
            </a:prstGeom>
          </p:spPr>
          <p:txBody>
            <a:bodyPr lIns="50800" tIns="50800" rIns="50800" bIns="50800" rtlCol="0" anchor="ctr"/>
            <a:lstStyle/>
            <a:p>
              <a:pPr algn="ctr">
                <a:lnSpc>
                  <a:spcPts val="2894"/>
                </a:lnSpc>
              </a:pPr>
              <a:endParaRPr/>
            </a:p>
          </p:txBody>
        </p:sp>
      </p:grpSp>
      <p:sp>
        <p:nvSpPr>
          <p:cNvPr id="11" name="Freeform 11"/>
          <p:cNvSpPr/>
          <p:nvPr/>
        </p:nvSpPr>
        <p:spPr>
          <a:xfrm rot="-15348">
            <a:off x="1847616" y="992322"/>
            <a:ext cx="14673190" cy="8633021"/>
          </a:xfrm>
          <a:custGeom>
            <a:avLst/>
            <a:gdLst/>
            <a:ahLst/>
            <a:cxnLst/>
            <a:rect l="l" t="t" r="r" b="b"/>
            <a:pathLst>
              <a:path w="14673190" h="8633021">
                <a:moveTo>
                  <a:pt x="0" y="0"/>
                </a:moveTo>
                <a:lnTo>
                  <a:pt x="14673190" y="0"/>
                </a:lnTo>
                <a:lnTo>
                  <a:pt x="14673190" y="8633022"/>
                </a:lnTo>
                <a:lnTo>
                  <a:pt x="0" y="8633022"/>
                </a:lnTo>
                <a:lnTo>
                  <a:pt x="0" y="0"/>
                </a:lnTo>
                <a:close/>
              </a:path>
            </a:pathLst>
          </a:custGeom>
          <a:blipFill>
            <a:blip r:embed="rId7">
              <a:alphaModFix amt="37000"/>
            </a:blip>
            <a:stretch>
              <a:fillRect/>
            </a:stretch>
          </a:blipFill>
        </p:spPr>
      </p:sp>
      <p:grpSp>
        <p:nvGrpSpPr>
          <p:cNvPr id="12" name="Group 12"/>
          <p:cNvGrpSpPr/>
          <p:nvPr/>
        </p:nvGrpSpPr>
        <p:grpSpPr>
          <a:xfrm rot="-15348">
            <a:off x="2149148" y="1244883"/>
            <a:ext cx="13899677" cy="7939190"/>
            <a:chOff x="0" y="0"/>
            <a:chExt cx="4339298" cy="2478511"/>
          </a:xfrm>
        </p:grpSpPr>
        <p:sp>
          <p:nvSpPr>
            <p:cNvPr id="13" name="Freeform 13"/>
            <p:cNvSpPr/>
            <p:nvPr/>
          </p:nvSpPr>
          <p:spPr>
            <a:xfrm>
              <a:off x="0" y="0"/>
              <a:ext cx="4339298" cy="2478512"/>
            </a:xfrm>
            <a:custGeom>
              <a:avLst/>
              <a:gdLst/>
              <a:ahLst/>
              <a:cxnLst/>
              <a:rect l="l" t="t" r="r" b="b"/>
              <a:pathLst>
                <a:path w="4339298" h="2478512">
                  <a:moveTo>
                    <a:pt x="0" y="0"/>
                  </a:moveTo>
                  <a:lnTo>
                    <a:pt x="4339298" y="0"/>
                  </a:lnTo>
                  <a:lnTo>
                    <a:pt x="4339298" y="2478512"/>
                  </a:lnTo>
                  <a:lnTo>
                    <a:pt x="0" y="2478512"/>
                  </a:lnTo>
                  <a:close/>
                </a:path>
              </a:pathLst>
            </a:custGeom>
            <a:solidFill>
              <a:srgbClr val="EDE0D4"/>
            </a:solidFill>
            <a:ln cap="sq">
              <a:noFill/>
              <a:prstDash val="solid"/>
              <a:miter/>
            </a:ln>
          </p:spPr>
        </p:sp>
        <p:sp>
          <p:nvSpPr>
            <p:cNvPr id="14" name="TextBox 14"/>
            <p:cNvSpPr txBox="1"/>
            <p:nvPr/>
          </p:nvSpPr>
          <p:spPr>
            <a:xfrm>
              <a:off x="0" y="-38100"/>
              <a:ext cx="4339298" cy="2516611"/>
            </a:xfrm>
            <a:prstGeom prst="rect">
              <a:avLst/>
            </a:prstGeom>
          </p:spPr>
          <p:txBody>
            <a:bodyPr lIns="42857" tIns="42857" rIns="42857" bIns="42857" rtlCol="0" anchor="ctr"/>
            <a:lstStyle/>
            <a:p>
              <a:pPr algn="ctr">
                <a:lnSpc>
                  <a:spcPts val="2659"/>
                </a:lnSpc>
                <a:spcBef>
                  <a:spcPct val="0"/>
                </a:spcBef>
              </a:pPr>
              <a:endParaRPr/>
            </a:p>
          </p:txBody>
        </p:sp>
      </p:grpSp>
      <p:sp>
        <p:nvSpPr>
          <p:cNvPr id="15" name="Freeform 15"/>
          <p:cNvSpPr/>
          <p:nvPr/>
        </p:nvSpPr>
        <p:spPr>
          <a:xfrm rot="5381784">
            <a:off x="-1747808" y="5024107"/>
            <a:ext cx="7898018" cy="430801"/>
          </a:xfrm>
          <a:custGeom>
            <a:avLst/>
            <a:gdLst/>
            <a:ahLst/>
            <a:cxnLst/>
            <a:rect l="l" t="t" r="r" b="b"/>
            <a:pathLst>
              <a:path w="7898018" h="430801">
                <a:moveTo>
                  <a:pt x="0" y="0"/>
                </a:moveTo>
                <a:lnTo>
                  <a:pt x="7898017" y="0"/>
                </a:lnTo>
                <a:lnTo>
                  <a:pt x="7898017" y="430801"/>
                </a:lnTo>
                <a:lnTo>
                  <a:pt x="0" y="43080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6" name="Freeform 16"/>
          <p:cNvSpPr/>
          <p:nvPr/>
        </p:nvSpPr>
        <p:spPr>
          <a:xfrm rot="5381784" flipV="1">
            <a:off x="12066971" y="4956455"/>
            <a:ext cx="7898018" cy="430801"/>
          </a:xfrm>
          <a:custGeom>
            <a:avLst/>
            <a:gdLst/>
            <a:ahLst/>
            <a:cxnLst/>
            <a:rect l="l" t="t" r="r" b="b"/>
            <a:pathLst>
              <a:path w="7898018" h="430801">
                <a:moveTo>
                  <a:pt x="0" y="430801"/>
                </a:moveTo>
                <a:lnTo>
                  <a:pt x="7898018" y="430801"/>
                </a:lnTo>
                <a:lnTo>
                  <a:pt x="7898018" y="0"/>
                </a:lnTo>
                <a:lnTo>
                  <a:pt x="0" y="0"/>
                </a:lnTo>
                <a:lnTo>
                  <a:pt x="0" y="430801"/>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7" name="Freeform 17"/>
          <p:cNvSpPr/>
          <p:nvPr/>
        </p:nvSpPr>
        <p:spPr>
          <a:xfrm rot="-9139490">
            <a:off x="14244454" y="3430560"/>
            <a:ext cx="1192334" cy="906174"/>
          </a:xfrm>
          <a:custGeom>
            <a:avLst/>
            <a:gdLst/>
            <a:ahLst/>
            <a:cxnLst/>
            <a:rect l="l" t="t" r="r" b="b"/>
            <a:pathLst>
              <a:path w="1192334" h="906174">
                <a:moveTo>
                  <a:pt x="0" y="0"/>
                </a:moveTo>
                <a:lnTo>
                  <a:pt x="1192335" y="0"/>
                </a:lnTo>
                <a:lnTo>
                  <a:pt x="1192335" y="906175"/>
                </a:lnTo>
                <a:lnTo>
                  <a:pt x="0" y="90617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8" name="Freeform 18"/>
          <p:cNvSpPr/>
          <p:nvPr/>
        </p:nvSpPr>
        <p:spPr>
          <a:xfrm rot="2902188" flipH="1">
            <a:off x="1912184" y="6985734"/>
            <a:ext cx="1368737" cy="2203199"/>
          </a:xfrm>
          <a:custGeom>
            <a:avLst/>
            <a:gdLst/>
            <a:ahLst/>
            <a:cxnLst/>
            <a:rect l="l" t="t" r="r" b="b"/>
            <a:pathLst>
              <a:path w="1368737" h="2203199">
                <a:moveTo>
                  <a:pt x="1368737" y="0"/>
                </a:moveTo>
                <a:lnTo>
                  <a:pt x="0" y="0"/>
                </a:lnTo>
                <a:lnTo>
                  <a:pt x="0" y="2203199"/>
                </a:lnTo>
                <a:lnTo>
                  <a:pt x="1368737" y="2203199"/>
                </a:lnTo>
                <a:lnTo>
                  <a:pt x="1368737"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9" name="Freeform 19"/>
          <p:cNvSpPr/>
          <p:nvPr/>
        </p:nvSpPr>
        <p:spPr>
          <a:xfrm rot="747026">
            <a:off x="7535266" y="7904204"/>
            <a:ext cx="1073337" cy="1115156"/>
          </a:xfrm>
          <a:custGeom>
            <a:avLst/>
            <a:gdLst/>
            <a:ahLst/>
            <a:cxnLst/>
            <a:rect l="l" t="t" r="r" b="b"/>
            <a:pathLst>
              <a:path w="1073337" h="1115156">
                <a:moveTo>
                  <a:pt x="0" y="0"/>
                </a:moveTo>
                <a:lnTo>
                  <a:pt x="1073337" y="0"/>
                </a:lnTo>
                <a:lnTo>
                  <a:pt x="1073337" y="1115156"/>
                </a:lnTo>
                <a:lnTo>
                  <a:pt x="0" y="111515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0" name="Freeform 20"/>
          <p:cNvSpPr/>
          <p:nvPr/>
        </p:nvSpPr>
        <p:spPr>
          <a:xfrm rot="2700000">
            <a:off x="12055686" y="6818203"/>
            <a:ext cx="2328466" cy="2362614"/>
          </a:xfrm>
          <a:custGeom>
            <a:avLst/>
            <a:gdLst/>
            <a:ahLst/>
            <a:cxnLst/>
            <a:rect l="l" t="t" r="r" b="b"/>
            <a:pathLst>
              <a:path w="2328466" h="2362614">
                <a:moveTo>
                  <a:pt x="0" y="0"/>
                </a:moveTo>
                <a:lnTo>
                  <a:pt x="2328466" y="0"/>
                </a:lnTo>
                <a:lnTo>
                  <a:pt x="2328466" y="2362613"/>
                </a:lnTo>
                <a:lnTo>
                  <a:pt x="0" y="236261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1" name="Freeform 21"/>
          <p:cNvSpPr/>
          <p:nvPr/>
        </p:nvSpPr>
        <p:spPr>
          <a:xfrm>
            <a:off x="10026918" y="3883648"/>
            <a:ext cx="5014338" cy="2519705"/>
          </a:xfrm>
          <a:custGeom>
            <a:avLst/>
            <a:gdLst/>
            <a:ahLst/>
            <a:cxnLst/>
            <a:rect l="l" t="t" r="r" b="b"/>
            <a:pathLst>
              <a:path w="5014338" h="2519705">
                <a:moveTo>
                  <a:pt x="0" y="0"/>
                </a:moveTo>
                <a:lnTo>
                  <a:pt x="5014338" y="0"/>
                </a:lnTo>
                <a:lnTo>
                  <a:pt x="5014338" y="2519704"/>
                </a:lnTo>
                <a:lnTo>
                  <a:pt x="0" y="2519704"/>
                </a:lnTo>
                <a:lnTo>
                  <a:pt x="0" y="0"/>
                </a:lnTo>
                <a:close/>
              </a:path>
            </a:pathLst>
          </a:custGeom>
          <a:blipFill>
            <a:blip r:embed="rId18"/>
            <a:stretch>
              <a:fillRect/>
            </a:stretch>
          </a:blipFill>
        </p:spPr>
      </p:sp>
      <p:sp>
        <p:nvSpPr>
          <p:cNvPr id="22" name="Freeform 22"/>
          <p:cNvSpPr/>
          <p:nvPr/>
        </p:nvSpPr>
        <p:spPr>
          <a:xfrm rot="-3234920">
            <a:off x="11980016" y="1373853"/>
            <a:ext cx="1108141" cy="1259251"/>
          </a:xfrm>
          <a:custGeom>
            <a:avLst/>
            <a:gdLst/>
            <a:ahLst/>
            <a:cxnLst/>
            <a:rect l="l" t="t" r="r" b="b"/>
            <a:pathLst>
              <a:path w="1108141" h="1259251">
                <a:moveTo>
                  <a:pt x="0" y="0"/>
                </a:moveTo>
                <a:lnTo>
                  <a:pt x="1108141" y="0"/>
                </a:lnTo>
                <a:lnTo>
                  <a:pt x="1108141" y="1259251"/>
                </a:lnTo>
                <a:lnTo>
                  <a:pt x="0" y="125925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24" name="Freeform 24"/>
          <p:cNvSpPr/>
          <p:nvPr/>
        </p:nvSpPr>
        <p:spPr>
          <a:xfrm rot="8639987">
            <a:off x="16425428" y="1939652"/>
            <a:ext cx="2009557" cy="1004778"/>
          </a:xfrm>
          <a:custGeom>
            <a:avLst/>
            <a:gdLst/>
            <a:ahLst/>
            <a:cxnLst/>
            <a:rect l="l" t="t" r="r" b="b"/>
            <a:pathLst>
              <a:path w="2009557" h="1004778">
                <a:moveTo>
                  <a:pt x="0" y="0"/>
                </a:moveTo>
                <a:lnTo>
                  <a:pt x="2009557" y="0"/>
                </a:lnTo>
                <a:lnTo>
                  <a:pt x="2009557" y="1004779"/>
                </a:lnTo>
                <a:lnTo>
                  <a:pt x="0" y="1004779"/>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25" name="Freeform 25"/>
          <p:cNvSpPr/>
          <p:nvPr/>
        </p:nvSpPr>
        <p:spPr>
          <a:xfrm rot="-2213686">
            <a:off x="15500145" y="246083"/>
            <a:ext cx="2144004" cy="2147909"/>
          </a:xfrm>
          <a:custGeom>
            <a:avLst/>
            <a:gdLst/>
            <a:ahLst/>
            <a:cxnLst/>
            <a:rect l="l" t="t" r="r" b="b"/>
            <a:pathLst>
              <a:path w="2144004" h="2147909">
                <a:moveTo>
                  <a:pt x="0" y="0"/>
                </a:moveTo>
                <a:lnTo>
                  <a:pt x="2144004" y="0"/>
                </a:lnTo>
                <a:lnTo>
                  <a:pt x="2144004" y="2147909"/>
                </a:lnTo>
                <a:lnTo>
                  <a:pt x="0" y="2147909"/>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28" name="Freeform 28"/>
          <p:cNvSpPr/>
          <p:nvPr/>
        </p:nvSpPr>
        <p:spPr>
          <a:xfrm rot="-52634">
            <a:off x="9060503" y="1193027"/>
            <a:ext cx="1126234" cy="7956731"/>
          </a:xfrm>
          <a:custGeom>
            <a:avLst/>
            <a:gdLst/>
            <a:ahLst/>
            <a:cxnLst/>
            <a:rect l="l" t="t" r="r" b="b"/>
            <a:pathLst>
              <a:path w="1126234" h="7956731">
                <a:moveTo>
                  <a:pt x="0" y="0"/>
                </a:moveTo>
                <a:lnTo>
                  <a:pt x="1126234" y="0"/>
                </a:lnTo>
                <a:lnTo>
                  <a:pt x="1126234" y="7956731"/>
                </a:lnTo>
                <a:lnTo>
                  <a:pt x="0" y="7956731"/>
                </a:lnTo>
                <a:lnTo>
                  <a:pt x="0" y="0"/>
                </a:lnTo>
                <a:close/>
              </a:path>
            </a:pathLst>
          </a:custGeom>
          <a:blipFill>
            <a:blip r:embed="rId25">
              <a:alphaModFix amt="50000"/>
            </a:blip>
            <a:stretch>
              <a:fillRect l="-179063"/>
            </a:stretch>
          </a:blipFill>
        </p:spPr>
      </p:sp>
      <p:sp>
        <p:nvSpPr>
          <p:cNvPr id="29" name="Freeform 29"/>
          <p:cNvSpPr/>
          <p:nvPr/>
        </p:nvSpPr>
        <p:spPr>
          <a:xfrm rot="-52634" flipH="1">
            <a:off x="7976185" y="1237664"/>
            <a:ext cx="1126234" cy="7956731"/>
          </a:xfrm>
          <a:custGeom>
            <a:avLst/>
            <a:gdLst/>
            <a:ahLst/>
            <a:cxnLst/>
            <a:rect l="l" t="t" r="r" b="b"/>
            <a:pathLst>
              <a:path w="1126234" h="7956731">
                <a:moveTo>
                  <a:pt x="1126233" y="0"/>
                </a:moveTo>
                <a:lnTo>
                  <a:pt x="0" y="0"/>
                </a:lnTo>
                <a:lnTo>
                  <a:pt x="0" y="7956732"/>
                </a:lnTo>
                <a:lnTo>
                  <a:pt x="1126233" y="7956732"/>
                </a:lnTo>
                <a:lnTo>
                  <a:pt x="1126233" y="0"/>
                </a:lnTo>
                <a:close/>
              </a:path>
            </a:pathLst>
          </a:custGeom>
          <a:blipFill>
            <a:blip r:embed="rId25">
              <a:alphaModFix amt="50000"/>
            </a:blip>
            <a:stretch>
              <a:fillRect l="-179063"/>
            </a:stretch>
          </a:blipFill>
        </p:spPr>
      </p:sp>
      <p:sp>
        <p:nvSpPr>
          <p:cNvPr id="26" name="TextBox 40">
            <a:extLst>
              <a:ext uri="{FF2B5EF4-FFF2-40B4-BE49-F238E27FC236}">
                <a16:creationId xmlns:a16="http://schemas.microsoft.com/office/drawing/2014/main" id="{E51BE0A8-200F-9702-8511-5A422E0D0F2F}"/>
              </a:ext>
            </a:extLst>
          </p:cNvPr>
          <p:cNvSpPr txBox="1"/>
          <p:nvPr/>
        </p:nvSpPr>
        <p:spPr>
          <a:xfrm>
            <a:off x="2813579" y="1888188"/>
            <a:ext cx="10957592" cy="6117444"/>
          </a:xfrm>
          <a:prstGeom prst="rect">
            <a:avLst/>
          </a:prstGeom>
        </p:spPr>
        <p:txBody>
          <a:bodyPr wrap="square" lIns="0" tIns="0" rIns="0" bIns="0" rtlCol="0" anchor="t">
            <a:spAutoFit/>
          </a:bodyPr>
          <a:lstStyle/>
          <a:p>
            <a:pPr>
              <a:lnSpc>
                <a:spcPts val="3999"/>
              </a:lnSpc>
            </a:pPr>
            <a:r>
              <a:rPr lang="en-US" sz="3000" b="1" dirty="0">
                <a:solidFill>
                  <a:srgbClr val="2F3031"/>
                </a:solidFill>
                <a:latin typeface="Times New Roman" panose="02020603050405020304" pitchFamily="18" charset="0"/>
                <a:ea typeface="Adlery Swash"/>
                <a:cs typeface="Times New Roman" panose="02020603050405020304" pitchFamily="18" charset="0"/>
                <a:sym typeface="Adlery Swash"/>
              </a:rPr>
              <a:t>Future Research Project</a:t>
            </a:r>
          </a:p>
          <a:p>
            <a:pPr marL="457200" indent="-457200">
              <a:lnSpc>
                <a:spcPts val="3999"/>
              </a:lnSpc>
              <a:buFont typeface="Arial" panose="020B0604020202020204" pitchFamily="34" charset="0"/>
              <a:buChar char="•"/>
            </a:pPr>
            <a:r>
              <a:rPr lang="en-US" sz="3000" dirty="0">
                <a:solidFill>
                  <a:srgbClr val="2F3031"/>
                </a:solidFill>
                <a:latin typeface="Times New Roman" panose="02020603050405020304" pitchFamily="18" charset="0"/>
                <a:ea typeface="Adlery Swash"/>
                <a:cs typeface="Times New Roman" panose="02020603050405020304" pitchFamily="18" charset="0"/>
                <a:sym typeface="Adlery Swash"/>
              </a:rPr>
              <a:t>Producing Islamic boarding school interpretations. It is collective-collaboration between lecturers, students and  kyai. Method: interview</a:t>
            </a:r>
          </a:p>
          <a:p>
            <a:pPr marL="457200" indent="-457200">
              <a:lnSpc>
                <a:spcPts val="3999"/>
              </a:lnSpc>
              <a:buFont typeface="Arial" panose="020B0604020202020204" pitchFamily="34" charset="0"/>
              <a:buChar char="•"/>
            </a:pPr>
            <a:r>
              <a:rPr lang="en-US" sz="3000" dirty="0">
                <a:solidFill>
                  <a:srgbClr val="2F3031"/>
                </a:solidFill>
                <a:latin typeface="Times New Roman" panose="02020603050405020304" pitchFamily="18" charset="0"/>
                <a:ea typeface="Adlery Swash"/>
                <a:cs typeface="Times New Roman" panose="02020603050405020304" pitchFamily="18" charset="0"/>
                <a:sym typeface="Adlery Swash"/>
              </a:rPr>
              <a:t>Contribution and dissemination of Indonesian interpretations in the context of religious moderation project in Indonesia and for world civilization</a:t>
            </a:r>
          </a:p>
          <a:p>
            <a:pPr marL="457200" indent="-457200">
              <a:lnSpc>
                <a:spcPts val="3999"/>
              </a:lnSpc>
              <a:buFont typeface="Arial" panose="020B0604020202020204" pitchFamily="34" charset="0"/>
              <a:buChar char="•"/>
            </a:pPr>
            <a:r>
              <a:rPr lang="en-US" sz="3000" dirty="0">
                <a:solidFill>
                  <a:srgbClr val="2F3031"/>
                </a:solidFill>
                <a:latin typeface="Times New Roman" panose="02020603050405020304" pitchFamily="18" charset="0"/>
                <a:ea typeface="Adlery Swash"/>
                <a:cs typeface="Times New Roman" panose="02020603050405020304" pitchFamily="18" charset="0"/>
                <a:sym typeface="Adlery Swash"/>
              </a:rPr>
              <a:t>International collaborative research projects: For example: Cross-reading the holy books of the Abrahamic religions (</a:t>
            </a:r>
            <a:r>
              <a:rPr lang="en-US" sz="3000" dirty="0" err="1">
                <a:solidFill>
                  <a:srgbClr val="2F3031"/>
                </a:solidFill>
                <a:latin typeface="Times New Roman" panose="02020603050405020304" pitchFamily="18" charset="0"/>
                <a:ea typeface="Adlery Swash"/>
                <a:cs typeface="Times New Roman" panose="02020603050405020304" pitchFamily="18" charset="0"/>
                <a:sym typeface="Adlery Swash"/>
              </a:rPr>
              <a:t>eg</a:t>
            </a:r>
            <a:r>
              <a:rPr lang="en-US" sz="3000" dirty="0">
                <a:solidFill>
                  <a:srgbClr val="2F3031"/>
                </a:solidFill>
                <a:latin typeface="Times New Roman" panose="02020603050405020304" pitchFamily="18" charset="0"/>
                <a:ea typeface="Adlery Swash"/>
                <a:cs typeface="Times New Roman" panose="02020603050405020304" pitchFamily="18" charset="0"/>
                <a:sym typeface="Adlery Swash"/>
              </a:rPr>
              <a:t>, in Egypt and Tunisia), Study of the Living Quran in Indonesia and other parts of the world: Comparative Study, something that has not received attention yet from scholars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8B6C56"/>
        </a:solidFill>
        <a:effectLst/>
      </p:bgPr>
    </p:bg>
    <p:spTree>
      <p:nvGrpSpPr>
        <p:cNvPr id="1" name=""/>
        <p:cNvGrpSpPr/>
        <p:nvPr/>
      </p:nvGrpSpPr>
      <p:grpSpPr>
        <a:xfrm>
          <a:off x="0" y="0"/>
          <a:ext cx="0" cy="0"/>
          <a:chOff x="0" y="0"/>
          <a:chExt cx="0" cy="0"/>
        </a:xfrm>
      </p:grpSpPr>
      <p:sp>
        <p:nvSpPr>
          <p:cNvPr id="2" name="Freeform 2"/>
          <p:cNvSpPr/>
          <p:nvPr/>
        </p:nvSpPr>
        <p:spPr>
          <a:xfrm rot="5400000">
            <a:off x="11695956" y="3669363"/>
            <a:ext cx="10254864" cy="2948273"/>
          </a:xfrm>
          <a:custGeom>
            <a:avLst/>
            <a:gdLst/>
            <a:ahLst/>
            <a:cxnLst/>
            <a:rect l="l" t="t" r="r" b="b"/>
            <a:pathLst>
              <a:path w="10254864" h="2948273">
                <a:moveTo>
                  <a:pt x="0" y="0"/>
                </a:moveTo>
                <a:lnTo>
                  <a:pt x="10254864" y="0"/>
                </a:lnTo>
                <a:lnTo>
                  <a:pt x="10254864" y="2948274"/>
                </a:lnTo>
                <a:lnTo>
                  <a:pt x="0" y="2948274"/>
                </a:lnTo>
                <a:lnTo>
                  <a:pt x="0" y="0"/>
                </a:lnTo>
                <a:close/>
              </a:path>
            </a:pathLst>
          </a:custGeom>
          <a:blipFill>
            <a:blip r:embed="rId2"/>
            <a:stretch>
              <a:fillRect/>
            </a:stretch>
          </a:blipFill>
        </p:spPr>
      </p:sp>
      <p:sp>
        <p:nvSpPr>
          <p:cNvPr id="3" name="Freeform 3"/>
          <p:cNvSpPr/>
          <p:nvPr/>
        </p:nvSpPr>
        <p:spPr>
          <a:xfrm rot="-4814880">
            <a:off x="-1917291" y="1855060"/>
            <a:ext cx="5170175" cy="3507896"/>
          </a:xfrm>
          <a:custGeom>
            <a:avLst/>
            <a:gdLst/>
            <a:ahLst/>
            <a:cxnLst/>
            <a:rect l="l" t="t" r="r" b="b"/>
            <a:pathLst>
              <a:path w="5170175" h="3507896">
                <a:moveTo>
                  <a:pt x="0" y="0"/>
                </a:moveTo>
                <a:lnTo>
                  <a:pt x="5170175" y="0"/>
                </a:lnTo>
                <a:lnTo>
                  <a:pt x="5170175" y="3507896"/>
                </a:lnTo>
                <a:lnTo>
                  <a:pt x="0" y="3507896"/>
                </a:lnTo>
                <a:lnTo>
                  <a:pt x="0" y="0"/>
                </a:lnTo>
                <a:close/>
              </a:path>
            </a:pathLst>
          </a:custGeom>
          <a:blipFill>
            <a:blip r:embed="rId3"/>
            <a:stretch>
              <a:fillRect/>
            </a:stretch>
          </a:blipFill>
        </p:spPr>
      </p:sp>
      <p:sp>
        <p:nvSpPr>
          <p:cNvPr id="4" name="Freeform 4"/>
          <p:cNvSpPr/>
          <p:nvPr/>
        </p:nvSpPr>
        <p:spPr>
          <a:xfrm rot="-2959459">
            <a:off x="-1183252" y="5305254"/>
            <a:ext cx="4761903" cy="3696427"/>
          </a:xfrm>
          <a:custGeom>
            <a:avLst/>
            <a:gdLst/>
            <a:ahLst/>
            <a:cxnLst/>
            <a:rect l="l" t="t" r="r" b="b"/>
            <a:pathLst>
              <a:path w="4761903" h="3696427">
                <a:moveTo>
                  <a:pt x="0" y="0"/>
                </a:moveTo>
                <a:lnTo>
                  <a:pt x="4761904" y="0"/>
                </a:lnTo>
                <a:lnTo>
                  <a:pt x="4761904" y="3696427"/>
                </a:lnTo>
                <a:lnTo>
                  <a:pt x="0" y="3696427"/>
                </a:lnTo>
                <a:lnTo>
                  <a:pt x="0" y="0"/>
                </a:lnTo>
                <a:close/>
              </a:path>
            </a:pathLst>
          </a:custGeom>
          <a:blipFill>
            <a:blip r:embed="rId4"/>
            <a:stretch>
              <a:fillRect/>
            </a:stretch>
          </a:blipFill>
        </p:spPr>
      </p:sp>
      <p:sp>
        <p:nvSpPr>
          <p:cNvPr id="5" name="Freeform 5"/>
          <p:cNvSpPr/>
          <p:nvPr/>
        </p:nvSpPr>
        <p:spPr>
          <a:xfrm rot="10644637">
            <a:off x="-975938" y="9024922"/>
            <a:ext cx="6485348" cy="1418670"/>
          </a:xfrm>
          <a:custGeom>
            <a:avLst/>
            <a:gdLst/>
            <a:ahLst/>
            <a:cxnLst/>
            <a:rect l="l" t="t" r="r" b="b"/>
            <a:pathLst>
              <a:path w="6485348" h="1418670">
                <a:moveTo>
                  <a:pt x="0" y="0"/>
                </a:moveTo>
                <a:lnTo>
                  <a:pt x="6485348" y="0"/>
                </a:lnTo>
                <a:lnTo>
                  <a:pt x="6485348" y="1418670"/>
                </a:lnTo>
                <a:lnTo>
                  <a:pt x="0" y="1418670"/>
                </a:lnTo>
                <a:lnTo>
                  <a:pt x="0" y="0"/>
                </a:lnTo>
                <a:close/>
              </a:path>
            </a:pathLst>
          </a:custGeom>
          <a:blipFill>
            <a:blip r:embed="rId5"/>
            <a:stretch>
              <a:fillRect/>
            </a:stretch>
          </a:blipFill>
        </p:spPr>
      </p:sp>
      <p:sp>
        <p:nvSpPr>
          <p:cNvPr id="6" name="Freeform 6"/>
          <p:cNvSpPr/>
          <p:nvPr/>
        </p:nvSpPr>
        <p:spPr>
          <a:xfrm>
            <a:off x="14127726" y="6839173"/>
            <a:ext cx="4160274" cy="3447827"/>
          </a:xfrm>
          <a:custGeom>
            <a:avLst/>
            <a:gdLst/>
            <a:ahLst/>
            <a:cxnLst/>
            <a:rect l="l" t="t" r="r" b="b"/>
            <a:pathLst>
              <a:path w="4160274" h="3447827">
                <a:moveTo>
                  <a:pt x="0" y="0"/>
                </a:moveTo>
                <a:lnTo>
                  <a:pt x="4160274" y="0"/>
                </a:lnTo>
                <a:lnTo>
                  <a:pt x="4160274" y="3447827"/>
                </a:lnTo>
                <a:lnTo>
                  <a:pt x="0" y="3447827"/>
                </a:lnTo>
                <a:lnTo>
                  <a:pt x="0" y="0"/>
                </a:lnTo>
                <a:close/>
              </a:path>
            </a:pathLst>
          </a:custGeom>
          <a:blipFill>
            <a:blip r:embed="rId6"/>
            <a:stretch>
              <a:fillRect/>
            </a:stretch>
          </a:blipFill>
        </p:spPr>
      </p:sp>
      <p:grpSp>
        <p:nvGrpSpPr>
          <p:cNvPr id="8" name="Group 8"/>
          <p:cNvGrpSpPr/>
          <p:nvPr/>
        </p:nvGrpSpPr>
        <p:grpSpPr>
          <a:xfrm>
            <a:off x="1744100" y="1110417"/>
            <a:ext cx="14719908" cy="8248585"/>
            <a:chOff x="0" y="0"/>
            <a:chExt cx="3685457" cy="2065217"/>
          </a:xfrm>
        </p:grpSpPr>
        <p:sp>
          <p:nvSpPr>
            <p:cNvPr id="9" name="Freeform 9"/>
            <p:cNvSpPr/>
            <p:nvPr/>
          </p:nvSpPr>
          <p:spPr>
            <a:xfrm>
              <a:off x="0" y="0"/>
              <a:ext cx="3685457" cy="2065217"/>
            </a:xfrm>
            <a:custGeom>
              <a:avLst/>
              <a:gdLst/>
              <a:ahLst/>
              <a:cxnLst/>
              <a:rect l="l" t="t" r="r" b="b"/>
              <a:pathLst>
                <a:path w="3685457" h="2065217">
                  <a:moveTo>
                    <a:pt x="27875" y="0"/>
                  </a:moveTo>
                  <a:lnTo>
                    <a:pt x="3657581" y="0"/>
                  </a:lnTo>
                  <a:cubicBezTo>
                    <a:pt x="3664974" y="0"/>
                    <a:pt x="3672065" y="2937"/>
                    <a:pt x="3677292" y="8164"/>
                  </a:cubicBezTo>
                  <a:cubicBezTo>
                    <a:pt x="3682520" y="13392"/>
                    <a:pt x="3685457" y="20482"/>
                    <a:pt x="3685457" y="27875"/>
                  </a:cubicBezTo>
                  <a:lnTo>
                    <a:pt x="3685457" y="2037342"/>
                  </a:lnTo>
                  <a:cubicBezTo>
                    <a:pt x="3685457" y="2052737"/>
                    <a:pt x="3672977" y="2065217"/>
                    <a:pt x="3657581" y="2065217"/>
                  </a:cubicBezTo>
                  <a:lnTo>
                    <a:pt x="27875" y="2065217"/>
                  </a:lnTo>
                  <a:cubicBezTo>
                    <a:pt x="20482" y="2065217"/>
                    <a:pt x="13392" y="2062280"/>
                    <a:pt x="8164" y="2057053"/>
                  </a:cubicBezTo>
                  <a:cubicBezTo>
                    <a:pt x="2937" y="2051825"/>
                    <a:pt x="0" y="2044735"/>
                    <a:pt x="0" y="2037342"/>
                  </a:cubicBezTo>
                  <a:lnTo>
                    <a:pt x="0" y="27875"/>
                  </a:lnTo>
                  <a:cubicBezTo>
                    <a:pt x="0" y="20482"/>
                    <a:pt x="2937" y="13392"/>
                    <a:pt x="8164" y="8164"/>
                  </a:cubicBezTo>
                  <a:cubicBezTo>
                    <a:pt x="13392" y="2937"/>
                    <a:pt x="20482" y="0"/>
                    <a:pt x="27875" y="0"/>
                  </a:cubicBezTo>
                  <a:close/>
                </a:path>
              </a:pathLst>
            </a:custGeom>
            <a:solidFill>
              <a:srgbClr val="4A2600"/>
            </a:solidFill>
          </p:spPr>
        </p:sp>
        <p:sp>
          <p:nvSpPr>
            <p:cNvPr id="10" name="TextBox 10"/>
            <p:cNvSpPr txBox="1"/>
            <p:nvPr/>
          </p:nvSpPr>
          <p:spPr>
            <a:xfrm>
              <a:off x="0" y="-28575"/>
              <a:ext cx="3685457" cy="2093792"/>
            </a:xfrm>
            <a:prstGeom prst="rect">
              <a:avLst/>
            </a:prstGeom>
          </p:spPr>
          <p:txBody>
            <a:bodyPr lIns="50800" tIns="50800" rIns="50800" bIns="50800" rtlCol="0" anchor="ctr"/>
            <a:lstStyle/>
            <a:p>
              <a:pPr algn="ctr">
                <a:lnSpc>
                  <a:spcPts val="2894"/>
                </a:lnSpc>
              </a:pPr>
              <a:endParaRPr/>
            </a:p>
          </p:txBody>
        </p:sp>
      </p:grpSp>
      <p:sp>
        <p:nvSpPr>
          <p:cNvPr id="11" name="Freeform 11"/>
          <p:cNvSpPr/>
          <p:nvPr/>
        </p:nvSpPr>
        <p:spPr>
          <a:xfrm rot="-15348">
            <a:off x="1847616" y="992322"/>
            <a:ext cx="14673190" cy="8633021"/>
          </a:xfrm>
          <a:custGeom>
            <a:avLst/>
            <a:gdLst/>
            <a:ahLst/>
            <a:cxnLst/>
            <a:rect l="l" t="t" r="r" b="b"/>
            <a:pathLst>
              <a:path w="14673190" h="8633021">
                <a:moveTo>
                  <a:pt x="0" y="0"/>
                </a:moveTo>
                <a:lnTo>
                  <a:pt x="14673190" y="0"/>
                </a:lnTo>
                <a:lnTo>
                  <a:pt x="14673190" y="8633022"/>
                </a:lnTo>
                <a:lnTo>
                  <a:pt x="0" y="8633022"/>
                </a:lnTo>
                <a:lnTo>
                  <a:pt x="0" y="0"/>
                </a:lnTo>
                <a:close/>
              </a:path>
            </a:pathLst>
          </a:custGeom>
          <a:blipFill>
            <a:blip r:embed="rId7">
              <a:alphaModFix amt="37000"/>
            </a:blip>
            <a:stretch>
              <a:fillRect/>
            </a:stretch>
          </a:blipFill>
        </p:spPr>
      </p:sp>
      <p:grpSp>
        <p:nvGrpSpPr>
          <p:cNvPr id="12" name="Group 12"/>
          <p:cNvGrpSpPr/>
          <p:nvPr/>
        </p:nvGrpSpPr>
        <p:grpSpPr>
          <a:xfrm rot="-15348">
            <a:off x="2149148" y="1244883"/>
            <a:ext cx="13899677" cy="7939190"/>
            <a:chOff x="0" y="0"/>
            <a:chExt cx="4339298" cy="2478511"/>
          </a:xfrm>
        </p:grpSpPr>
        <p:sp>
          <p:nvSpPr>
            <p:cNvPr id="13" name="Freeform 13"/>
            <p:cNvSpPr/>
            <p:nvPr/>
          </p:nvSpPr>
          <p:spPr>
            <a:xfrm>
              <a:off x="0" y="0"/>
              <a:ext cx="4339298" cy="2478512"/>
            </a:xfrm>
            <a:custGeom>
              <a:avLst/>
              <a:gdLst/>
              <a:ahLst/>
              <a:cxnLst/>
              <a:rect l="l" t="t" r="r" b="b"/>
              <a:pathLst>
                <a:path w="4339298" h="2478512">
                  <a:moveTo>
                    <a:pt x="0" y="0"/>
                  </a:moveTo>
                  <a:lnTo>
                    <a:pt x="4339298" y="0"/>
                  </a:lnTo>
                  <a:lnTo>
                    <a:pt x="4339298" y="2478512"/>
                  </a:lnTo>
                  <a:lnTo>
                    <a:pt x="0" y="2478512"/>
                  </a:lnTo>
                  <a:close/>
                </a:path>
              </a:pathLst>
            </a:custGeom>
            <a:solidFill>
              <a:srgbClr val="EDE0D4"/>
            </a:solidFill>
            <a:ln cap="sq">
              <a:noFill/>
              <a:prstDash val="solid"/>
              <a:miter/>
            </a:ln>
          </p:spPr>
          <p:txBody>
            <a:bodyPr/>
            <a:lstStyle/>
            <a:p>
              <a:endParaRPr lang="en-US" dirty="0"/>
            </a:p>
          </p:txBody>
        </p:sp>
        <p:sp>
          <p:nvSpPr>
            <p:cNvPr id="14" name="TextBox 14"/>
            <p:cNvSpPr txBox="1"/>
            <p:nvPr/>
          </p:nvSpPr>
          <p:spPr>
            <a:xfrm>
              <a:off x="0" y="-38100"/>
              <a:ext cx="4339298" cy="2516611"/>
            </a:xfrm>
            <a:prstGeom prst="rect">
              <a:avLst/>
            </a:prstGeom>
          </p:spPr>
          <p:txBody>
            <a:bodyPr lIns="42857" tIns="42857" rIns="42857" bIns="42857" rtlCol="0" anchor="ctr"/>
            <a:lstStyle/>
            <a:p>
              <a:pPr algn="ctr">
                <a:lnSpc>
                  <a:spcPts val="2659"/>
                </a:lnSpc>
                <a:spcBef>
                  <a:spcPct val="0"/>
                </a:spcBef>
              </a:pPr>
              <a:endParaRPr/>
            </a:p>
          </p:txBody>
        </p:sp>
      </p:grpSp>
      <p:sp>
        <p:nvSpPr>
          <p:cNvPr id="15" name="Freeform 15"/>
          <p:cNvSpPr/>
          <p:nvPr/>
        </p:nvSpPr>
        <p:spPr>
          <a:xfrm rot="5381784">
            <a:off x="-1747808" y="5024107"/>
            <a:ext cx="7898018" cy="430801"/>
          </a:xfrm>
          <a:custGeom>
            <a:avLst/>
            <a:gdLst/>
            <a:ahLst/>
            <a:cxnLst/>
            <a:rect l="l" t="t" r="r" b="b"/>
            <a:pathLst>
              <a:path w="7898018" h="430801">
                <a:moveTo>
                  <a:pt x="0" y="0"/>
                </a:moveTo>
                <a:lnTo>
                  <a:pt x="7898017" y="0"/>
                </a:lnTo>
                <a:lnTo>
                  <a:pt x="7898017" y="430801"/>
                </a:lnTo>
                <a:lnTo>
                  <a:pt x="0" y="43080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6" name="Freeform 16"/>
          <p:cNvSpPr/>
          <p:nvPr/>
        </p:nvSpPr>
        <p:spPr>
          <a:xfrm rot="5381784" flipV="1">
            <a:off x="12066971" y="4956455"/>
            <a:ext cx="7898018" cy="430801"/>
          </a:xfrm>
          <a:custGeom>
            <a:avLst/>
            <a:gdLst/>
            <a:ahLst/>
            <a:cxnLst/>
            <a:rect l="l" t="t" r="r" b="b"/>
            <a:pathLst>
              <a:path w="7898018" h="430801">
                <a:moveTo>
                  <a:pt x="0" y="430801"/>
                </a:moveTo>
                <a:lnTo>
                  <a:pt x="7898018" y="430801"/>
                </a:lnTo>
                <a:lnTo>
                  <a:pt x="7898018" y="0"/>
                </a:lnTo>
                <a:lnTo>
                  <a:pt x="0" y="0"/>
                </a:lnTo>
                <a:lnTo>
                  <a:pt x="0" y="430801"/>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7" name="Freeform 17"/>
          <p:cNvSpPr/>
          <p:nvPr/>
        </p:nvSpPr>
        <p:spPr>
          <a:xfrm rot="-8607236">
            <a:off x="13145568" y="2709393"/>
            <a:ext cx="2159621" cy="1079811"/>
          </a:xfrm>
          <a:custGeom>
            <a:avLst/>
            <a:gdLst/>
            <a:ahLst/>
            <a:cxnLst/>
            <a:rect l="l" t="t" r="r" b="b"/>
            <a:pathLst>
              <a:path w="2159621" h="1079811">
                <a:moveTo>
                  <a:pt x="0" y="0"/>
                </a:moveTo>
                <a:lnTo>
                  <a:pt x="2159621" y="0"/>
                </a:lnTo>
                <a:lnTo>
                  <a:pt x="2159621" y="1079810"/>
                </a:lnTo>
                <a:lnTo>
                  <a:pt x="0" y="107981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8" name="Freeform 18"/>
          <p:cNvSpPr/>
          <p:nvPr/>
        </p:nvSpPr>
        <p:spPr>
          <a:xfrm rot="2139089">
            <a:off x="13947018" y="853806"/>
            <a:ext cx="2304108" cy="2308305"/>
          </a:xfrm>
          <a:custGeom>
            <a:avLst/>
            <a:gdLst/>
            <a:ahLst/>
            <a:cxnLst/>
            <a:rect l="l" t="t" r="r" b="b"/>
            <a:pathLst>
              <a:path w="2304108" h="2308305">
                <a:moveTo>
                  <a:pt x="0" y="0"/>
                </a:moveTo>
                <a:lnTo>
                  <a:pt x="2304108" y="0"/>
                </a:lnTo>
                <a:lnTo>
                  <a:pt x="2304108" y="2308305"/>
                </a:lnTo>
                <a:lnTo>
                  <a:pt x="0" y="230830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9" name="Freeform 19"/>
          <p:cNvSpPr/>
          <p:nvPr/>
        </p:nvSpPr>
        <p:spPr>
          <a:xfrm>
            <a:off x="5832815" y="2302941"/>
            <a:ext cx="5969667" cy="5701032"/>
          </a:xfrm>
          <a:custGeom>
            <a:avLst/>
            <a:gdLst/>
            <a:ahLst/>
            <a:cxnLst/>
            <a:rect l="l" t="t" r="r" b="b"/>
            <a:pathLst>
              <a:path w="5969667" h="5701032">
                <a:moveTo>
                  <a:pt x="0" y="0"/>
                </a:moveTo>
                <a:lnTo>
                  <a:pt x="5969666" y="0"/>
                </a:lnTo>
                <a:lnTo>
                  <a:pt x="5969666" y="5701031"/>
                </a:lnTo>
                <a:lnTo>
                  <a:pt x="0" y="5701031"/>
                </a:lnTo>
                <a:lnTo>
                  <a:pt x="0" y="0"/>
                </a:lnTo>
                <a:close/>
              </a:path>
            </a:pathLst>
          </a:custGeom>
          <a:blipFill>
            <a:blip r:embed="rId14">
              <a:alphaModFix amt="44999"/>
            </a:blip>
            <a:stretch>
              <a:fillRect/>
            </a:stretch>
          </a:blipFill>
        </p:spPr>
        <p:txBody>
          <a:bodyPr/>
          <a:lstStyle/>
          <a:p>
            <a:endParaRPr lang="en-US" dirty="0"/>
          </a:p>
        </p:txBody>
      </p:sp>
      <p:sp>
        <p:nvSpPr>
          <p:cNvPr id="20" name="Freeform 20"/>
          <p:cNvSpPr/>
          <p:nvPr/>
        </p:nvSpPr>
        <p:spPr>
          <a:xfrm rot="-1524809">
            <a:off x="9595123" y="6244992"/>
            <a:ext cx="1413630" cy="2275461"/>
          </a:xfrm>
          <a:custGeom>
            <a:avLst/>
            <a:gdLst/>
            <a:ahLst/>
            <a:cxnLst/>
            <a:rect l="l" t="t" r="r" b="b"/>
            <a:pathLst>
              <a:path w="1413630" h="2275461">
                <a:moveTo>
                  <a:pt x="0" y="0"/>
                </a:moveTo>
                <a:lnTo>
                  <a:pt x="1413630" y="0"/>
                </a:lnTo>
                <a:lnTo>
                  <a:pt x="1413630" y="2275462"/>
                </a:lnTo>
                <a:lnTo>
                  <a:pt x="0" y="227546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21" name="Freeform 21"/>
          <p:cNvSpPr/>
          <p:nvPr/>
        </p:nvSpPr>
        <p:spPr>
          <a:xfrm rot="10257519" flipH="1">
            <a:off x="7436322" y="1397988"/>
            <a:ext cx="1271225" cy="2220480"/>
          </a:xfrm>
          <a:custGeom>
            <a:avLst/>
            <a:gdLst/>
            <a:ahLst/>
            <a:cxnLst/>
            <a:rect l="l" t="t" r="r" b="b"/>
            <a:pathLst>
              <a:path w="1271225" h="2220480">
                <a:moveTo>
                  <a:pt x="1271225" y="0"/>
                </a:moveTo>
                <a:lnTo>
                  <a:pt x="0" y="0"/>
                </a:lnTo>
                <a:lnTo>
                  <a:pt x="0" y="2220481"/>
                </a:lnTo>
                <a:lnTo>
                  <a:pt x="1271225" y="2220481"/>
                </a:lnTo>
                <a:lnTo>
                  <a:pt x="1271225"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22" name="Freeform 22"/>
          <p:cNvSpPr/>
          <p:nvPr/>
        </p:nvSpPr>
        <p:spPr>
          <a:xfrm rot="-542766">
            <a:off x="12543396" y="7921014"/>
            <a:ext cx="1791374" cy="1222613"/>
          </a:xfrm>
          <a:custGeom>
            <a:avLst/>
            <a:gdLst/>
            <a:ahLst/>
            <a:cxnLst/>
            <a:rect l="l" t="t" r="r" b="b"/>
            <a:pathLst>
              <a:path w="1791374" h="1222613">
                <a:moveTo>
                  <a:pt x="0" y="0"/>
                </a:moveTo>
                <a:lnTo>
                  <a:pt x="1791374" y="0"/>
                </a:lnTo>
                <a:lnTo>
                  <a:pt x="1791374" y="1222613"/>
                </a:lnTo>
                <a:lnTo>
                  <a:pt x="0" y="1222613"/>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23" name="Freeform 23"/>
          <p:cNvSpPr/>
          <p:nvPr/>
        </p:nvSpPr>
        <p:spPr>
          <a:xfrm>
            <a:off x="3899747" y="1847548"/>
            <a:ext cx="446251" cy="437326"/>
          </a:xfrm>
          <a:custGeom>
            <a:avLst/>
            <a:gdLst/>
            <a:ahLst/>
            <a:cxnLst/>
            <a:rect l="l" t="t" r="r" b="b"/>
            <a:pathLst>
              <a:path w="446251" h="437326">
                <a:moveTo>
                  <a:pt x="0" y="0"/>
                </a:moveTo>
                <a:lnTo>
                  <a:pt x="446251" y="0"/>
                </a:lnTo>
                <a:lnTo>
                  <a:pt x="446251" y="437326"/>
                </a:lnTo>
                <a:lnTo>
                  <a:pt x="0" y="437326"/>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24" name="Freeform 24"/>
          <p:cNvSpPr/>
          <p:nvPr/>
        </p:nvSpPr>
        <p:spPr>
          <a:xfrm>
            <a:off x="10455908" y="3074035"/>
            <a:ext cx="779423" cy="896825"/>
          </a:xfrm>
          <a:custGeom>
            <a:avLst/>
            <a:gdLst/>
            <a:ahLst/>
            <a:cxnLst/>
            <a:rect l="l" t="t" r="r" b="b"/>
            <a:pathLst>
              <a:path w="779423" h="896825">
                <a:moveTo>
                  <a:pt x="0" y="0"/>
                </a:moveTo>
                <a:lnTo>
                  <a:pt x="779423" y="0"/>
                </a:lnTo>
                <a:lnTo>
                  <a:pt x="779423" y="896826"/>
                </a:lnTo>
                <a:lnTo>
                  <a:pt x="0" y="896826"/>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25" name="Freeform 25"/>
          <p:cNvSpPr/>
          <p:nvPr/>
        </p:nvSpPr>
        <p:spPr>
          <a:xfrm>
            <a:off x="5638362" y="4514636"/>
            <a:ext cx="1758129" cy="1067664"/>
          </a:xfrm>
          <a:custGeom>
            <a:avLst/>
            <a:gdLst/>
            <a:ahLst/>
            <a:cxnLst/>
            <a:rect l="l" t="t" r="r" b="b"/>
            <a:pathLst>
              <a:path w="1758129" h="1067664">
                <a:moveTo>
                  <a:pt x="0" y="0"/>
                </a:moveTo>
                <a:lnTo>
                  <a:pt x="1758129" y="0"/>
                </a:lnTo>
                <a:lnTo>
                  <a:pt x="1758129" y="1067664"/>
                </a:lnTo>
                <a:lnTo>
                  <a:pt x="0" y="1067664"/>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26" name="Freeform 26"/>
          <p:cNvSpPr/>
          <p:nvPr/>
        </p:nvSpPr>
        <p:spPr>
          <a:xfrm rot="-1864444">
            <a:off x="12482546" y="3132066"/>
            <a:ext cx="1561530" cy="780765"/>
          </a:xfrm>
          <a:custGeom>
            <a:avLst/>
            <a:gdLst/>
            <a:ahLst/>
            <a:cxnLst/>
            <a:rect l="l" t="t" r="r" b="b"/>
            <a:pathLst>
              <a:path w="1561530" h="780765">
                <a:moveTo>
                  <a:pt x="0" y="0"/>
                </a:moveTo>
                <a:lnTo>
                  <a:pt x="1561530" y="0"/>
                </a:lnTo>
                <a:lnTo>
                  <a:pt x="1561530" y="780765"/>
                </a:lnTo>
                <a:lnTo>
                  <a:pt x="0" y="780765"/>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27" name="Freeform 27"/>
          <p:cNvSpPr/>
          <p:nvPr/>
        </p:nvSpPr>
        <p:spPr>
          <a:xfrm>
            <a:off x="10648984" y="7117709"/>
            <a:ext cx="1387735" cy="1310528"/>
          </a:xfrm>
          <a:custGeom>
            <a:avLst/>
            <a:gdLst/>
            <a:ahLst/>
            <a:cxnLst/>
            <a:rect l="l" t="t" r="r" b="b"/>
            <a:pathLst>
              <a:path w="1387735" h="1310528">
                <a:moveTo>
                  <a:pt x="0" y="0"/>
                </a:moveTo>
                <a:lnTo>
                  <a:pt x="1387735" y="0"/>
                </a:lnTo>
                <a:lnTo>
                  <a:pt x="1387735" y="1310528"/>
                </a:lnTo>
                <a:lnTo>
                  <a:pt x="0" y="1310528"/>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sp>
      <p:sp>
        <p:nvSpPr>
          <p:cNvPr id="28" name="Freeform 28"/>
          <p:cNvSpPr/>
          <p:nvPr/>
        </p:nvSpPr>
        <p:spPr>
          <a:xfrm>
            <a:off x="3763880" y="2966307"/>
            <a:ext cx="2779564" cy="2342526"/>
          </a:xfrm>
          <a:custGeom>
            <a:avLst/>
            <a:gdLst/>
            <a:ahLst/>
            <a:cxnLst/>
            <a:rect l="l" t="t" r="r" b="b"/>
            <a:pathLst>
              <a:path w="2779564" h="2342526">
                <a:moveTo>
                  <a:pt x="0" y="0"/>
                </a:moveTo>
                <a:lnTo>
                  <a:pt x="2779564" y="0"/>
                </a:lnTo>
                <a:lnTo>
                  <a:pt x="2779564" y="2342526"/>
                </a:lnTo>
                <a:lnTo>
                  <a:pt x="0" y="2342526"/>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sp>
      <p:sp>
        <p:nvSpPr>
          <p:cNvPr id="29" name="Freeform 29"/>
          <p:cNvSpPr/>
          <p:nvPr/>
        </p:nvSpPr>
        <p:spPr>
          <a:xfrm>
            <a:off x="6116284" y="2901206"/>
            <a:ext cx="1159636" cy="1176643"/>
          </a:xfrm>
          <a:custGeom>
            <a:avLst/>
            <a:gdLst/>
            <a:ahLst/>
            <a:cxnLst/>
            <a:rect l="l" t="t" r="r" b="b"/>
            <a:pathLst>
              <a:path w="1159636" h="1176643">
                <a:moveTo>
                  <a:pt x="0" y="0"/>
                </a:moveTo>
                <a:lnTo>
                  <a:pt x="1159637" y="0"/>
                </a:lnTo>
                <a:lnTo>
                  <a:pt x="1159637" y="1176643"/>
                </a:lnTo>
                <a:lnTo>
                  <a:pt x="0" y="1176643"/>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sp>
      <p:sp>
        <p:nvSpPr>
          <p:cNvPr id="31" name="Freeform 31"/>
          <p:cNvSpPr/>
          <p:nvPr/>
        </p:nvSpPr>
        <p:spPr>
          <a:xfrm rot="-868192">
            <a:off x="12946751" y="6777044"/>
            <a:ext cx="1151702" cy="1162134"/>
          </a:xfrm>
          <a:custGeom>
            <a:avLst/>
            <a:gdLst/>
            <a:ahLst/>
            <a:cxnLst/>
            <a:rect l="l" t="t" r="r" b="b"/>
            <a:pathLst>
              <a:path w="1151702" h="1162134">
                <a:moveTo>
                  <a:pt x="0" y="0"/>
                </a:moveTo>
                <a:lnTo>
                  <a:pt x="1151701" y="0"/>
                </a:lnTo>
                <a:lnTo>
                  <a:pt x="1151701" y="1162134"/>
                </a:lnTo>
                <a:lnTo>
                  <a:pt x="0" y="1162134"/>
                </a:lnTo>
                <a:lnTo>
                  <a:pt x="0" y="0"/>
                </a:lnTo>
                <a:close/>
              </a:path>
            </a:pathLst>
          </a:custGeom>
          <a:blipFill>
            <a:blip r:embed="rId35">
              <a:extLst>
                <a:ext uri="{96DAC541-7B7A-43D3-8B79-37D633B846F1}">
                  <asvg:svgBlip xmlns:asvg="http://schemas.microsoft.com/office/drawing/2016/SVG/main" r:embed="rId36"/>
                </a:ext>
              </a:extLst>
            </a:blip>
            <a:stretch>
              <a:fillRect/>
            </a:stretch>
          </a:blipFill>
        </p:spPr>
        <p:txBody>
          <a:bodyPr/>
          <a:lstStyle/>
          <a:p>
            <a:endParaRPr lang="en-US" dirty="0"/>
          </a:p>
        </p:txBody>
      </p:sp>
      <p:sp>
        <p:nvSpPr>
          <p:cNvPr id="32" name="Freeform 32"/>
          <p:cNvSpPr/>
          <p:nvPr/>
        </p:nvSpPr>
        <p:spPr>
          <a:xfrm>
            <a:off x="6736751" y="6426405"/>
            <a:ext cx="1108141" cy="1259251"/>
          </a:xfrm>
          <a:custGeom>
            <a:avLst/>
            <a:gdLst/>
            <a:ahLst/>
            <a:cxnLst/>
            <a:rect l="l" t="t" r="r" b="b"/>
            <a:pathLst>
              <a:path w="1108141" h="1259251">
                <a:moveTo>
                  <a:pt x="0" y="0"/>
                </a:moveTo>
                <a:lnTo>
                  <a:pt x="1108141" y="0"/>
                </a:lnTo>
                <a:lnTo>
                  <a:pt x="1108141" y="1259251"/>
                </a:lnTo>
                <a:lnTo>
                  <a:pt x="0" y="1259251"/>
                </a:lnTo>
                <a:lnTo>
                  <a:pt x="0" y="0"/>
                </a:lnTo>
                <a:close/>
              </a:path>
            </a:pathLst>
          </a:custGeom>
          <a:blipFill>
            <a:blip r:embed="rId37">
              <a:extLst>
                <a:ext uri="{96DAC541-7B7A-43D3-8B79-37D633B846F1}">
                  <asvg:svgBlip xmlns:asvg="http://schemas.microsoft.com/office/drawing/2016/SVG/main" r:embed="rId38"/>
                </a:ext>
              </a:extLst>
            </a:blip>
            <a:stretch>
              <a:fillRect/>
            </a:stretch>
          </a:blipFill>
        </p:spPr>
      </p:sp>
      <p:sp>
        <p:nvSpPr>
          <p:cNvPr id="33" name="Freeform 33"/>
          <p:cNvSpPr/>
          <p:nvPr/>
        </p:nvSpPr>
        <p:spPr>
          <a:xfrm rot="764324" flipH="1">
            <a:off x="11656774" y="4210529"/>
            <a:ext cx="1016541" cy="1708472"/>
          </a:xfrm>
          <a:custGeom>
            <a:avLst/>
            <a:gdLst/>
            <a:ahLst/>
            <a:cxnLst/>
            <a:rect l="l" t="t" r="r" b="b"/>
            <a:pathLst>
              <a:path w="1016541" h="1708472">
                <a:moveTo>
                  <a:pt x="1016541" y="0"/>
                </a:moveTo>
                <a:lnTo>
                  <a:pt x="0" y="0"/>
                </a:lnTo>
                <a:lnTo>
                  <a:pt x="0" y="1708473"/>
                </a:lnTo>
                <a:lnTo>
                  <a:pt x="1016541" y="1708473"/>
                </a:lnTo>
                <a:lnTo>
                  <a:pt x="1016541" y="0"/>
                </a:lnTo>
                <a:close/>
              </a:path>
            </a:pathLst>
          </a:custGeom>
          <a:blipFill>
            <a:blip r:embed="rId39">
              <a:extLst>
                <a:ext uri="{96DAC541-7B7A-43D3-8B79-37D633B846F1}">
                  <asvg:svgBlip xmlns:asvg="http://schemas.microsoft.com/office/drawing/2016/SVG/main" r:embed="rId40"/>
                </a:ext>
              </a:extLst>
            </a:blip>
            <a:stretch>
              <a:fillRect/>
            </a:stretch>
          </a:blipFill>
        </p:spPr>
      </p:sp>
      <p:sp>
        <p:nvSpPr>
          <p:cNvPr id="34" name="Freeform 34"/>
          <p:cNvSpPr/>
          <p:nvPr/>
        </p:nvSpPr>
        <p:spPr>
          <a:xfrm rot="-4228395">
            <a:off x="10592380" y="5631274"/>
            <a:ext cx="809431" cy="840967"/>
          </a:xfrm>
          <a:custGeom>
            <a:avLst/>
            <a:gdLst/>
            <a:ahLst/>
            <a:cxnLst/>
            <a:rect l="l" t="t" r="r" b="b"/>
            <a:pathLst>
              <a:path w="809431" h="840967">
                <a:moveTo>
                  <a:pt x="0" y="0"/>
                </a:moveTo>
                <a:lnTo>
                  <a:pt x="809432" y="0"/>
                </a:lnTo>
                <a:lnTo>
                  <a:pt x="809432" y="840968"/>
                </a:lnTo>
                <a:lnTo>
                  <a:pt x="0" y="840968"/>
                </a:lnTo>
                <a:lnTo>
                  <a:pt x="0" y="0"/>
                </a:lnTo>
                <a:close/>
              </a:path>
            </a:pathLst>
          </a:custGeom>
          <a:blipFill>
            <a:blip r:embed="rId41">
              <a:extLst>
                <a:ext uri="{96DAC541-7B7A-43D3-8B79-37D633B846F1}">
                  <asvg:svgBlip xmlns:asvg="http://schemas.microsoft.com/office/drawing/2016/SVG/main" r:embed="rId42"/>
                </a:ext>
              </a:extLst>
            </a:blip>
            <a:stretch>
              <a:fillRect/>
            </a:stretch>
          </a:blipFill>
        </p:spPr>
        <p:txBody>
          <a:bodyPr/>
          <a:lstStyle/>
          <a:p>
            <a:endParaRPr lang="en-US" dirty="0"/>
          </a:p>
        </p:txBody>
      </p:sp>
      <p:sp>
        <p:nvSpPr>
          <p:cNvPr id="35" name="Freeform 35"/>
          <p:cNvSpPr/>
          <p:nvPr/>
        </p:nvSpPr>
        <p:spPr>
          <a:xfrm rot="-3949999">
            <a:off x="4403747" y="6112797"/>
            <a:ext cx="1499831" cy="1470281"/>
          </a:xfrm>
          <a:custGeom>
            <a:avLst/>
            <a:gdLst/>
            <a:ahLst/>
            <a:cxnLst/>
            <a:rect l="l" t="t" r="r" b="b"/>
            <a:pathLst>
              <a:path w="1499831" h="1470281">
                <a:moveTo>
                  <a:pt x="0" y="0"/>
                </a:moveTo>
                <a:lnTo>
                  <a:pt x="1499830" y="0"/>
                </a:lnTo>
                <a:lnTo>
                  <a:pt x="1499830" y="1470281"/>
                </a:lnTo>
                <a:lnTo>
                  <a:pt x="0" y="1470281"/>
                </a:lnTo>
                <a:lnTo>
                  <a:pt x="0" y="0"/>
                </a:lnTo>
                <a:close/>
              </a:path>
            </a:pathLst>
          </a:custGeom>
          <a:blipFill>
            <a:blip r:embed="rId43">
              <a:extLst>
                <a:ext uri="{96DAC541-7B7A-43D3-8B79-37D633B846F1}">
                  <asvg:svgBlip xmlns:asvg="http://schemas.microsoft.com/office/drawing/2016/SVG/main" r:embed="rId44"/>
                </a:ext>
              </a:extLst>
            </a:blip>
            <a:stretch>
              <a:fillRect/>
            </a:stretch>
          </a:blipFill>
        </p:spPr>
      </p:sp>
      <p:sp>
        <p:nvSpPr>
          <p:cNvPr id="36" name="Freeform 36"/>
          <p:cNvSpPr/>
          <p:nvPr/>
        </p:nvSpPr>
        <p:spPr>
          <a:xfrm>
            <a:off x="4455747" y="3551106"/>
            <a:ext cx="2315594" cy="568373"/>
          </a:xfrm>
          <a:custGeom>
            <a:avLst/>
            <a:gdLst/>
            <a:ahLst/>
            <a:cxnLst/>
            <a:rect l="l" t="t" r="r" b="b"/>
            <a:pathLst>
              <a:path w="2315594" h="568373">
                <a:moveTo>
                  <a:pt x="0" y="0"/>
                </a:moveTo>
                <a:lnTo>
                  <a:pt x="2315594" y="0"/>
                </a:lnTo>
                <a:lnTo>
                  <a:pt x="2315594" y="568373"/>
                </a:lnTo>
                <a:lnTo>
                  <a:pt x="0" y="568373"/>
                </a:lnTo>
                <a:lnTo>
                  <a:pt x="0" y="0"/>
                </a:lnTo>
                <a:close/>
              </a:path>
            </a:pathLst>
          </a:custGeom>
          <a:blipFill>
            <a:blip r:embed="rId45">
              <a:extLst>
                <a:ext uri="{96DAC541-7B7A-43D3-8B79-37D633B846F1}">
                  <asvg:svgBlip xmlns:asvg="http://schemas.microsoft.com/office/drawing/2016/SVG/main" r:embed="rId46"/>
                </a:ext>
              </a:extLst>
            </a:blip>
            <a:stretch>
              <a:fillRect/>
            </a:stretch>
          </a:blipFill>
        </p:spPr>
      </p:sp>
      <p:sp>
        <p:nvSpPr>
          <p:cNvPr id="40" name="TextBox 40"/>
          <p:cNvSpPr txBox="1"/>
          <p:nvPr/>
        </p:nvSpPr>
        <p:spPr>
          <a:xfrm>
            <a:off x="7338994" y="3573935"/>
            <a:ext cx="3076220" cy="2564805"/>
          </a:xfrm>
          <a:prstGeom prst="rect">
            <a:avLst/>
          </a:prstGeom>
        </p:spPr>
        <p:txBody>
          <a:bodyPr lIns="0" tIns="0" rIns="0" bIns="0" rtlCol="0" anchor="t">
            <a:spAutoFit/>
          </a:bodyPr>
          <a:lstStyle/>
          <a:p>
            <a:pPr algn="ctr">
              <a:lnSpc>
                <a:spcPts val="3999"/>
              </a:lnSpc>
            </a:pPr>
            <a:r>
              <a:rPr lang="en-US" sz="3999" b="1" dirty="0" err="1">
                <a:solidFill>
                  <a:srgbClr val="2F3031"/>
                </a:solidFill>
                <a:latin typeface="Times New Roman" panose="02020603050405020304" pitchFamily="18" charset="0"/>
                <a:ea typeface="Adlery Swash"/>
                <a:cs typeface="Times New Roman" panose="02020603050405020304" pitchFamily="18" charset="0"/>
                <a:sym typeface="Adlery Swash"/>
              </a:rPr>
              <a:t>Sekian</a:t>
            </a:r>
            <a:endParaRPr lang="en-US" sz="3999" b="1" dirty="0">
              <a:solidFill>
                <a:srgbClr val="2F3031"/>
              </a:solidFill>
              <a:latin typeface="Times New Roman" panose="02020603050405020304" pitchFamily="18" charset="0"/>
              <a:ea typeface="Adlery Swash"/>
              <a:cs typeface="Times New Roman" panose="02020603050405020304" pitchFamily="18" charset="0"/>
              <a:sym typeface="Adlery Swash"/>
            </a:endParaRPr>
          </a:p>
          <a:p>
            <a:pPr algn="ctr">
              <a:lnSpc>
                <a:spcPts val="3999"/>
              </a:lnSpc>
            </a:pPr>
            <a:endParaRPr lang="en-US" sz="3999" b="1" dirty="0">
              <a:solidFill>
                <a:srgbClr val="2F3031"/>
              </a:solidFill>
              <a:latin typeface="Times New Roman" panose="02020603050405020304" pitchFamily="18" charset="0"/>
              <a:ea typeface="Adlery Swash"/>
              <a:cs typeface="Times New Roman" panose="02020603050405020304" pitchFamily="18" charset="0"/>
              <a:sym typeface="Adlery Swash"/>
            </a:endParaRPr>
          </a:p>
          <a:p>
            <a:pPr algn="ctr">
              <a:lnSpc>
                <a:spcPts val="3999"/>
              </a:lnSpc>
            </a:pPr>
            <a:r>
              <a:rPr lang="en-US" sz="3999" b="1" dirty="0">
                <a:solidFill>
                  <a:srgbClr val="2F3031"/>
                </a:solidFill>
                <a:latin typeface="Times New Roman" panose="02020603050405020304" pitchFamily="18" charset="0"/>
                <a:ea typeface="Adlery Swash"/>
                <a:cs typeface="Times New Roman" panose="02020603050405020304" pitchFamily="18" charset="0"/>
                <a:sym typeface="Adlery Swash"/>
              </a:rPr>
              <a:t>Mohon </a:t>
            </a:r>
            <a:r>
              <a:rPr lang="en-US" sz="3999" b="1" dirty="0" err="1">
                <a:solidFill>
                  <a:srgbClr val="2F3031"/>
                </a:solidFill>
                <a:latin typeface="Times New Roman" panose="02020603050405020304" pitchFamily="18" charset="0"/>
                <a:ea typeface="Adlery Swash"/>
                <a:cs typeface="Times New Roman" panose="02020603050405020304" pitchFamily="18" charset="0"/>
                <a:sym typeface="Adlery Swash"/>
              </a:rPr>
              <a:t>Maaf</a:t>
            </a:r>
            <a:r>
              <a:rPr lang="en-US" sz="3999" b="1" dirty="0">
                <a:solidFill>
                  <a:srgbClr val="2F3031"/>
                </a:solidFill>
                <a:latin typeface="Times New Roman" panose="02020603050405020304" pitchFamily="18" charset="0"/>
                <a:ea typeface="Adlery Swash"/>
                <a:cs typeface="Times New Roman" panose="02020603050405020304" pitchFamily="18" charset="0"/>
                <a:sym typeface="Adlery Swash"/>
              </a:rPr>
              <a:t> &amp;</a:t>
            </a:r>
          </a:p>
          <a:p>
            <a:pPr algn="ctr">
              <a:lnSpc>
                <a:spcPts val="3999"/>
              </a:lnSpc>
            </a:pPr>
            <a:r>
              <a:rPr lang="en-US" sz="3999" b="1" dirty="0">
                <a:solidFill>
                  <a:srgbClr val="2F3031"/>
                </a:solidFill>
                <a:latin typeface="Times New Roman" panose="02020603050405020304" pitchFamily="18" charset="0"/>
                <a:ea typeface="Adlery Swash"/>
                <a:cs typeface="Times New Roman" panose="02020603050405020304" pitchFamily="18" charset="0"/>
                <a:sym typeface="Adlery Swash"/>
              </a:rPr>
              <a:t>Thank You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B6C56"/>
        </a:solidFill>
        <a:effectLst/>
      </p:bgPr>
    </p:bg>
    <p:spTree>
      <p:nvGrpSpPr>
        <p:cNvPr id="1" name=""/>
        <p:cNvGrpSpPr/>
        <p:nvPr/>
      </p:nvGrpSpPr>
      <p:grpSpPr>
        <a:xfrm>
          <a:off x="0" y="0"/>
          <a:ext cx="0" cy="0"/>
          <a:chOff x="0" y="0"/>
          <a:chExt cx="0" cy="0"/>
        </a:xfrm>
      </p:grpSpPr>
      <p:sp>
        <p:nvSpPr>
          <p:cNvPr id="2" name="Freeform 2"/>
          <p:cNvSpPr/>
          <p:nvPr/>
        </p:nvSpPr>
        <p:spPr>
          <a:xfrm rot="5400000">
            <a:off x="11695956" y="3669363"/>
            <a:ext cx="10254864" cy="2948273"/>
          </a:xfrm>
          <a:custGeom>
            <a:avLst/>
            <a:gdLst/>
            <a:ahLst/>
            <a:cxnLst/>
            <a:rect l="l" t="t" r="r" b="b"/>
            <a:pathLst>
              <a:path w="10254864" h="2948273">
                <a:moveTo>
                  <a:pt x="0" y="0"/>
                </a:moveTo>
                <a:lnTo>
                  <a:pt x="10254864" y="0"/>
                </a:lnTo>
                <a:lnTo>
                  <a:pt x="10254864" y="2948274"/>
                </a:lnTo>
                <a:lnTo>
                  <a:pt x="0" y="2948274"/>
                </a:lnTo>
                <a:lnTo>
                  <a:pt x="0" y="0"/>
                </a:lnTo>
                <a:close/>
              </a:path>
            </a:pathLst>
          </a:custGeom>
          <a:blipFill>
            <a:blip r:embed="rId3"/>
            <a:stretch>
              <a:fillRect/>
            </a:stretch>
          </a:blipFill>
        </p:spPr>
      </p:sp>
      <p:sp>
        <p:nvSpPr>
          <p:cNvPr id="3" name="Freeform 3"/>
          <p:cNvSpPr/>
          <p:nvPr/>
        </p:nvSpPr>
        <p:spPr>
          <a:xfrm rot="-4814880">
            <a:off x="-1917291" y="1855060"/>
            <a:ext cx="5170175" cy="3507896"/>
          </a:xfrm>
          <a:custGeom>
            <a:avLst/>
            <a:gdLst/>
            <a:ahLst/>
            <a:cxnLst/>
            <a:rect l="l" t="t" r="r" b="b"/>
            <a:pathLst>
              <a:path w="5170175" h="3507896">
                <a:moveTo>
                  <a:pt x="0" y="0"/>
                </a:moveTo>
                <a:lnTo>
                  <a:pt x="5170175" y="0"/>
                </a:lnTo>
                <a:lnTo>
                  <a:pt x="5170175" y="3507896"/>
                </a:lnTo>
                <a:lnTo>
                  <a:pt x="0" y="3507896"/>
                </a:lnTo>
                <a:lnTo>
                  <a:pt x="0" y="0"/>
                </a:lnTo>
                <a:close/>
              </a:path>
            </a:pathLst>
          </a:custGeom>
          <a:blipFill>
            <a:blip r:embed="rId4"/>
            <a:stretch>
              <a:fillRect/>
            </a:stretch>
          </a:blipFill>
        </p:spPr>
      </p:sp>
      <p:sp>
        <p:nvSpPr>
          <p:cNvPr id="4" name="Freeform 4"/>
          <p:cNvSpPr/>
          <p:nvPr/>
        </p:nvSpPr>
        <p:spPr>
          <a:xfrm rot="-2959459">
            <a:off x="-1183252" y="5305254"/>
            <a:ext cx="4761903" cy="3696427"/>
          </a:xfrm>
          <a:custGeom>
            <a:avLst/>
            <a:gdLst/>
            <a:ahLst/>
            <a:cxnLst/>
            <a:rect l="l" t="t" r="r" b="b"/>
            <a:pathLst>
              <a:path w="4761903" h="3696427">
                <a:moveTo>
                  <a:pt x="0" y="0"/>
                </a:moveTo>
                <a:lnTo>
                  <a:pt x="4761904" y="0"/>
                </a:lnTo>
                <a:lnTo>
                  <a:pt x="4761904" y="3696427"/>
                </a:lnTo>
                <a:lnTo>
                  <a:pt x="0" y="3696427"/>
                </a:lnTo>
                <a:lnTo>
                  <a:pt x="0" y="0"/>
                </a:lnTo>
                <a:close/>
              </a:path>
            </a:pathLst>
          </a:custGeom>
          <a:blipFill>
            <a:blip r:embed="rId5"/>
            <a:stretch>
              <a:fillRect/>
            </a:stretch>
          </a:blipFill>
        </p:spPr>
      </p:sp>
      <p:sp>
        <p:nvSpPr>
          <p:cNvPr id="5" name="Freeform 5"/>
          <p:cNvSpPr/>
          <p:nvPr/>
        </p:nvSpPr>
        <p:spPr>
          <a:xfrm rot="10644637">
            <a:off x="-975938" y="9024922"/>
            <a:ext cx="6485348" cy="1418670"/>
          </a:xfrm>
          <a:custGeom>
            <a:avLst/>
            <a:gdLst/>
            <a:ahLst/>
            <a:cxnLst/>
            <a:rect l="l" t="t" r="r" b="b"/>
            <a:pathLst>
              <a:path w="6485348" h="1418670">
                <a:moveTo>
                  <a:pt x="0" y="0"/>
                </a:moveTo>
                <a:lnTo>
                  <a:pt x="6485348" y="0"/>
                </a:lnTo>
                <a:lnTo>
                  <a:pt x="6485348" y="1418670"/>
                </a:lnTo>
                <a:lnTo>
                  <a:pt x="0" y="1418670"/>
                </a:lnTo>
                <a:lnTo>
                  <a:pt x="0" y="0"/>
                </a:lnTo>
                <a:close/>
              </a:path>
            </a:pathLst>
          </a:custGeom>
          <a:blipFill>
            <a:blip r:embed="rId6"/>
            <a:stretch>
              <a:fillRect/>
            </a:stretch>
          </a:blipFill>
        </p:spPr>
      </p:sp>
      <p:sp>
        <p:nvSpPr>
          <p:cNvPr id="6" name="Freeform 6"/>
          <p:cNvSpPr/>
          <p:nvPr/>
        </p:nvSpPr>
        <p:spPr>
          <a:xfrm>
            <a:off x="14127726" y="6839173"/>
            <a:ext cx="4160274" cy="3447827"/>
          </a:xfrm>
          <a:custGeom>
            <a:avLst/>
            <a:gdLst/>
            <a:ahLst/>
            <a:cxnLst/>
            <a:rect l="l" t="t" r="r" b="b"/>
            <a:pathLst>
              <a:path w="4160274" h="3447827">
                <a:moveTo>
                  <a:pt x="0" y="0"/>
                </a:moveTo>
                <a:lnTo>
                  <a:pt x="4160274" y="0"/>
                </a:lnTo>
                <a:lnTo>
                  <a:pt x="4160274" y="3447827"/>
                </a:lnTo>
                <a:lnTo>
                  <a:pt x="0" y="3447827"/>
                </a:lnTo>
                <a:lnTo>
                  <a:pt x="0" y="0"/>
                </a:lnTo>
                <a:close/>
              </a:path>
            </a:pathLst>
          </a:custGeom>
          <a:blipFill>
            <a:blip r:embed="rId7"/>
            <a:stretch>
              <a:fillRect/>
            </a:stretch>
          </a:blipFill>
        </p:spPr>
      </p:sp>
      <p:grpSp>
        <p:nvGrpSpPr>
          <p:cNvPr id="8" name="Group 8"/>
          <p:cNvGrpSpPr/>
          <p:nvPr/>
        </p:nvGrpSpPr>
        <p:grpSpPr>
          <a:xfrm>
            <a:off x="1744100" y="1110417"/>
            <a:ext cx="14719908" cy="8248585"/>
            <a:chOff x="0" y="0"/>
            <a:chExt cx="3685457" cy="2065217"/>
          </a:xfrm>
        </p:grpSpPr>
        <p:sp>
          <p:nvSpPr>
            <p:cNvPr id="9" name="Freeform 9"/>
            <p:cNvSpPr/>
            <p:nvPr/>
          </p:nvSpPr>
          <p:spPr>
            <a:xfrm>
              <a:off x="0" y="0"/>
              <a:ext cx="3685457" cy="2065217"/>
            </a:xfrm>
            <a:custGeom>
              <a:avLst/>
              <a:gdLst/>
              <a:ahLst/>
              <a:cxnLst/>
              <a:rect l="l" t="t" r="r" b="b"/>
              <a:pathLst>
                <a:path w="3685457" h="2065217">
                  <a:moveTo>
                    <a:pt x="27875" y="0"/>
                  </a:moveTo>
                  <a:lnTo>
                    <a:pt x="3657581" y="0"/>
                  </a:lnTo>
                  <a:cubicBezTo>
                    <a:pt x="3664974" y="0"/>
                    <a:pt x="3672065" y="2937"/>
                    <a:pt x="3677292" y="8164"/>
                  </a:cubicBezTo>
                  <a:cubicBezTo>
                    <a:pt x="3682520" y="13392"/>
                    <a:pt x="3685457" y="20482"/>
                    <a:pt x="3685457" y="27875"/>
                  </a:cubicBezTo>
                  <a:lnTo>
                    <a:pt x="3685457" y="2037342"/>
                  </a:lnTo>
                  <a:cubicBezTo>
                    <a:pt x="3685457" y="2052737"/>
                    <a:pt x="3672977" y="2065217"/>
                    <a:pt x="3657581" y="2065217"/>
                  </a:cubicBezTo>
                  <a:lnTo>
                    <a:pt x="27875" y="2065217"/>
                  </a:lnTo>
                  <a:cubicBezTo>
                    <a:pt x="20482" y="2065217"/>
                    <a:pt x="13392" y="2062280"/>
                    <a:pt x="8164" y="2057053"/>
                  </a:cubicBezTo>
                  <a:cubicBezTo>
                    <a:pt x="2937" y="2051825"/>
                    <a:pt x="0" y="2044735"/>
                    <a:pt x="0" y="2037342"/>
                  </a:cubicBezTo>
                  <a:lnTo>
                    <a:pt x="0" y="27875"/>
                  </a:lnTo>
                  <a:cubicBezTo>
                    <a:pt x="0" y="20482"/>
                    <a:pt x="2937" y="13392"/>
                    <a:pt x="8164" y="8164"/>
                  </a:cubicBezTo>
                  <a:cubicBezTo>
                    <a:pt x="13392" y="2937"/>
                    <a:pt x="20482" y="0"/>
                    <a:pt x="27875" y="0"/>
                  </a:cubicBezTo>
                  <a:close/>
                </a:path>
              </a:pathLst>
            </a:custGeom>
            <a:solidFill>
              <a:srgbClr val="4A2600"/>
            </a:solidFill>
          </p:spPr>
        </p:sp>
        <p:sp>
          <p:nvSpPr>
            <p:cNvPr id="10" name="TextBox 10"/>
            <p:cNvSpPr txBox="1"/>
            <p:nvPr/>
          </p:nvSpPr>
          <p:spPr>
            <a:xfrm>
              <a:off x="0" y="-28575"/>
              <a:ext cx="3685457" cy="2093792"/>
            </a:xfrm>
            <a:prstGeom prst="rect">
              <a:avLst/>
            </a:prstGeom>
          </p:spPr>
          <p:txBody>
            <a:bodyPr lIns="50800" tIns="50800" rIns="50800" bIns="50800" rtlCol="0" anchor="ctr"/>
            <a:lstStyle/>
            <a:p>
              <a:pPr algn="ctr">
                <a:lnSpc>
                  <a:spcPts val="2894"/>
                </a:lnSpc>
              </a:pPr>
              <a:endParaRPr/>
            </a:p>
          </p:txBody>
        </p:sp>
      </p:grpSp>
      <p:sp>
        <p:nvSpPr>
          <p:cNvPr id="11" name="Freeform 11"/>
          <p:cNvSpPr/>
          <p:nvPr/>
        </p:nvSpPr>
        <p:spPr>
          <a:xfrm rot="-15348">
            <a:off x="1847616" y="992322"/>
            <a:ext cx="14673190" cy="8633021"/>
          </a:xfrm>
          <a:custGeom>
            <a:avLst/>
            <a:gdLst/>
            <a:ahLst/>
            <a:cxnLst/>
            <a:rect l="l" t="t" r="r" b="b"/>
            <a:pathLst>
              <a:path w="14673190" h="8633021">
                <a:moveTo>
                  <a:pt x="0" y="0"/>
                </a:moveTo>
                <a:lnTo>
                  <a:pt x="14673190" y="0"/>
                </a:lnTo>
                <a:lnTo>
                  <a:pt x="14673190" y="8633022"/>
                </a:lnTo>
                <a:lnTo>
                  <a:pt x="0" y="8633022"/>
                </a:lnTo>
                <a:lnTo>
                  <a:pt x="0" y="0"/>
                </a:lnTo>
                <a:close/>
              </a:path>
            </a:pathLst>
          </a:custGeom>
          <a:blipFill>
            <a:blip r:embed="rId8">
              <a:alphaModFix amt="37000"/>
            </a:blip>
            <a:stretch>
              <a:fillRect/>
            </a:stretch>
          </a:blipFill>
        </p:spPr>
      </p:sp>
      <p:grpSp>
        <p:nvGrpSpPr>
          <p:cNvPr id="12" name="Group 12"/>
          <p:cNvGrpSpPr/>
          <p:nvPr/>
        </p:nvGrpSpPr>
        <p:grpSpPr>
          <a:xfrm rot="-15348">
            <a:off x="2148876" y="1122841"/>
            <a:ext cx="13899677" cy="8061235"/>
            <a:chOff x="0" y="-38100"/>
            <a:chExt cx="4339298" cy="2516612"/>
          </a:xfrm>
        </p:grpSpPr>
        <p:sp>
          <p:nvSpPr>
            <p:cNvPr id="13" name="Freeform 13"/>
            <p:cNvSpPr/>
            <p:nvPr/>
          </p:nvSpPr>
          <p:spPr>
            <a:xfrm>
              <a:off x="0" y="0"/>
              <a:ext cx="4339298" cy="2478512"/>
            </a:xfrm>
            <a:custGeom>
              <a:avLst/>
              <a:gdLst/>
              <a:ahLst/>
              <a:cxnLst/>
              <a:rect l="l" t="t" r="r" b="b"/>
              <a:pathLst>
                <a:path w="4339298" h="2478512">
                  <a:moveTo>
                    <a:pt x="0" y="0"/>
                  </a:moveTo>
                  <a:lnTo>
                    <a:pt x="4339298" y="0"/>
                  </a:lnTo>
                  <a:lnTo>
                    <a:pt x="4339298" y="2478512"/>
                  </a:lnTo>
                  <a:lnTo>
                    <a:pt x="0" y="2478512"/>
                  </a:lnTo>
                  <a:close/>
                </a:path>
              </a:pathLst>
            </a:custGeom>
            <a:solidFill>
              <a:srgbClr val="EDE0D4"/>
            </a:solidFill>
            <a:ln cap="sq">
              <a:noFill/>
              <a:prstDash val="solid"/>
              <a:miter/>
            </a:ln>
          </p:spPr>
          <p:txBody>
            <a:bodyPr/>
            <a:lstStyle/>
            <a:p>
              <a:endParaRPr lang="en-US" dirty="0"/>
            </a:p>
          </p:txBody>
        </p:sp>
        <p:sp>
          <p:nvSpPr>
            <p:cNvPr id="14" name="TextBox 14"/>
            <p:cNvSpPr txBox="1"/>
            <p:nvPr/>
          </p:nvSpPr>
          <p:spPr>
            <a:xfrm>
              <a:off x="0" y="-38100"/>
              <a:ext cx="4339298" cy="2516611"/>
            </a:xfrm>
            <a:prstGeom prst="rect">
              <a:avLst/>
            </a:prstGeom>
          </p:spPr>
          <p:txBody>
            <a:bodyPr lIns="42857" tIns="42857" rIns="42857" bIns="42857" rtlCol="0" anchor="ctr"/>
            <a:lstStyle/>
            <a:p>
              <a:pPr algn="ctr">
                <a:lnSpc>
                  <a:spcPts val="2659"/>
                </a:lnSpc>
                <a:spcBef>
                  <a:spcPct val="0"/>
                </a:spcBef>
              </a:pPr>
              <a:endParaRPr/>
            </a:p>
          </p:txBody>
        </p:sp>
      </p:grpSp>
      <p:sp>
        <p:nvSpPr>
          <p:cNvPr id="15" name="Freeform 15"/>
          <p:cNvSpPr/>
          <p:nvPr/>
        </p:nvSpPr>
        <p:spPr>
          <a:xfrm rot="5381784">
            <a:off x="-1747808" y="5024107"/>
            <a:ext cx="7898018" cy="430801"/>
          </a:xfrm>
          <a:custGeom>
            <a:avLst/>
            <a:gdLst/>
            <a:ahLst/>
            <a:cxnLst/>
            <a:rect l="l" t="t" r="r" b="b"/>
            <a:pathLst>
              <a:path w="7898018" h="430801">
                <a:moveTo>
                  <a:pt x="0" y="0"/>
                </a:moveTo>
                <a:lnTo>
                  <a:pt x="7898017" y="0"/>
                </a:lnTo>
                <a:lnTo>
                  <a:pt x="7898017" y="430801"/>
                </a:lnTo>
                <a:lnTo>
                  <a:pt x="0" y="43080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6" name="Freeform 16"/>
          <p:cNvSpPr/>
          <p:nvPr/>
        </p:nvSpPr>
        <p:spPr>
          <a:xfrm rot="5381784" flipV="1">
            <a:off x="12066971" y="4956455"/>
            <a:ext cx="7898018" cy="430801"/>
          </a:xfrm>
          <a:custGeom>
            <a:avLst/>
            <a:gdLst/>
            <a:ahLst/>
            <a:cxnLst/>
            <a:rect l="l" t="t" r="r" b="b"/>
            <a:pathLst>
              <a:path w="7898018" h="430801">
                <a:moveTo>
                  <a:pt x="0" y="430801"/>
                </a:moveTo>
                <a:lnTo>
                  <a:pt x="7898018" y="430801"/>
                </a:lnTo>
                <a:lnTo>
                  <a:pt x="7898018" y="0"/>
                </a:lnTo>
                <a:lnTo>
                  <a:pt x="0" y="0"/>
                </a:lnTo>
                <a:lnTo>
                  <a:pt x="0" y="430801"/>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7" name="Freeform 17"/>
          <p:cNvSpPr/>
          <p:nvPr/>
        </p:nvSpPr>
        <p:spPr>
          <a:xfrm>
            <a:off x="3763880" y="2966307"/>
            <a:ext cx="2779564" cy="2342526"/>
          </a:xfrm>
          <a:custGeom>
            <a:avLst/>
            <a:gdLst/>
            <a:ahLst/>
            <a:cxnLst/>
            <a:rect l="l" t="t" r="r" b="b"/>
            <a:pathLst>
              <a:path w="2779564" h="2342526">
                <a:moveTo>
                  <a:pt x="0" y="0"/>
                </a:moveTo>
                <a:lnTo>
                  <a:pt x="2779564" y="0"/>
                </a:lnTo>
                <a:lnTo>
                  <a:pt x="2779564" y="2342526"/>
                </a:lnTo>
                <a:lnTo>
                  <a:pt x="0" y="234252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4" name="Freeform 24"/>
          <p:cNvSpPr/>
          <p:nvPr/>
        </p:nvSpPr>
        <p:spPr>
          <a:xfrm rot="-3949999">
            <a:off x="4546112" y="5856299"/>
            <a:ext cx="1499831" cy="1470281"/>
          </a:xfrm>
          <a:custGeom>
            <a:avLst/>
            <a:gdLst/>
            <a:ahLst/>
            <a:cxnLst/>
            <a:rect l="l" t="t" r="r" b="b"/>
            <a:pathLst>
              <a:path w="1499831" h="1470281">
                <a:moveTo>
                  <a:pt x="0" y="0"/>
                </a:moveTo>
                <a:lnTo>
                  <a:pt x="1499831" y="0"/>
                </a:lnTo>
                <a:lnTo>
                  <a:pt x="1499831" y="1470282"/>
                </a:lnTo>
                <a:lnTo>
                  <a:pt x="0" y="147028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30" name="Freeform 30"/>
          <p:cNvSpPr/>
          <p:nvPr/>
        </p:nvSpPr>
        <p:spPr>
          <a:xfrm rot="-8607236">
            <a:off x="14399651" y="8820703"/>
            <a:ext cx="1851933" cy="925966"/>
          </a:xfrm>
          <a:custGeom>
            <a:avLst/>
            <a:gdLst/>
            <a:ahLst/>
            <a:cxnLst/>
            <a:rect l="l" t="t" r="r" b="b"/>
            <a:pathLst>
              <a:path w="1851933" h="925966">
                <a:moveTo>
                  <a:pt x="0" y="0"/>
                </a:moveTo>
                <a:lnTo>
                  <a:pt x="1851933" y="0"/>
                </a:lnTo>
                <a:lnTo>
                  <a:pt x="1851933" y="925966"/>
                </a:lnTo>
                <a:lnTo>
                  <a:pt x="0" y="92596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31" name="Freeform 31"/>
          <p:cNvSpPr/>
          <p:nvPr/>
        </p:nvSpPr>
        <p:spPr>
          <a:xfrm rot="2139089">
            <a:off x="15086916" y="7229488"/>
            <a:ext cx="1975834" cy="1979433"/>
          </a:xfrm>
          <a:custGeom>
            <a:avLst/>
            <a:gdLst/>
            <a:ahLst/>
            <a:cxnLst/>
            <a:rect l="l" t="t" r="r" b="b"/>
            <a:pathLst>
              <a:path w="1975834" h="1979433">
                <a:moveTo>
                  <a:pt x="0" y="0"/>
                </a:moveTo>
                <a:lnTo>
                  <a:pt x="1975834" y="0"/>
                </a:lnTo>
                <a:lnTo>
                  <a:pt x="1975834" y="1979433"/>
                </a:lnTo>
                <a:lnTo>
                  <a:pt x="0" y="197943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34" name="Freeform 34"/>
          <p:cNvSpPr/>
          <p:nvPr/>
        </p:nvSpPr>
        <p:spPr>
          <a:xfrm rot="-52634">
            <a:off x="9060503" y="1193027"/>
            <a:ext cx="1126234" cy="7956731"/>
          </a:xfrm>
          <a:custGeom>
            <a:avLst/>
            <a:gdLst/>
            <a:ahLst/>
            <a:cxnLst/>
            <a:rect l="l" t="t" r="r" b="b"/>
            <a:pathLst>
              <a:path w="1126234" h="7956731">
                <a:moveTo>
                  <a:pt x="0" y="0"/>
                </a:moveTo>
                <a:lnTo>
                  <a:pt x="1126234" y="0"/>
                </a:lnTo>
                <a:lnTo>
                  <a:pt x="1126234" y="7956731"/>
                </a:lnTo>
                <a:lnTo>
                  <a:pt x="0" y="7956731"/>
                </a:lnTo>
                <a:lnTo>
                  <a:pt x="0" y="0"/>
                </a:lnTo>
                <a:close/>
              </a:path>
            </a:pathLst>
          </a:custGeom>
          <a:blipFill>
            <a:blip r:embed="rId19">
              <a:alphaModFix amt="50000"/>
            </a:blip>
            <a:stretch>
              <a:fillRect l="-179063"/>
            </a:stretch>
          </a:blipFill>
        </p:spPr>
      </p:sp>
      <p:sp>
        <p:nvSpPr>
          <p:cNvPr id="35" name="Freeform 35"/>
          <p:cNvSpPr/>
          <p:nvPr/>
        </p:nvSpPr>
        <p:spPr>
          <a:xfrm rot="-52634" flipH="1">
            <a:off x="7976185" y="1237664"/>
            <a:ext cx="1126234" cy="7956731"/>
          </a:xfrm>
          <a:custGeom>
            <a:avLst/>
            <a:gdLst/>
            <a:ahLst/>
            <a:cxnLst/>
            <a:rect l="l" t="t" r="r" b="b"/>
            <a:pathLst>
              <a:path w="1126234" h="7956731">
                <a:moveTo>
                  <a:pt x="1126233" y="0"/>
                </a:moveTo>
                <a:lnTo>
                  <a:pt x="0" y="0"/>
                </a:lnTo>
                <a:lnTo>
                  <a:pt x="0" y="7956732"/>
                </a:lnTo>
                <a:lnTo>
                  <a:pt x="1126233" y="7956732"/>
                </a:lnTo>
                <a:lnTo>
                  <a:pt x="1126233" y="0"/>
                </a:lnTo>
                <a:close/>
              </a:path>
            </a:pathLst>
          </a:custGeom>
          <a:blipFill>
            <a:blip r:embed="rId19">
              <a:alphaModFix amt="50000"/>
            </a:blip>
            <a:stretch>
              <a:fillRect l="-179063"/>
            </a:stretch>
          </a:blipFill>
        </p:spPr>
      </p:sp>
      <p:sp>
        <p:nvSpPr>
          <p:cNvPr id="20" name="TextBox 19">
            <a:extLst>
              <a:ext uri="{FF2B5EF4-FFF2-40B4-BE49-F238E27FC236}">
                <a16:creationId xmlns:a16="http://schemas.microsoft.com/office/drawing/2014/main" id="{569B95A0-0096-4DCD-8934-D71EC91DC8F7}"/>
              </a:ext>
            </a:extLst>
          </p:cNvPr>
          <p:cNvSpPr txBox="1"/>
          <p:nvPr/>
        </p:nvSpPr>
        <p:spPr>
          <a:xfrm>
            <a:off x="3079942" y="1905989"/>
            <a:ext cx="11209136" cy="6555641"/>
          </a:xfrm>
          <a:prstGeom prst="rect">
            <a:avLst/>
          </a:prstGeom>
          <a:noFill/>
        </p:spPr>
        <p:txBody>
          <a:bodyPr wrap="square">
            <a:spAutoFit/>
          </a:bodyPr>
          <a:lstStyle/>
          <a:p>
            <a:r>
              <a:rPr lang="en-US" sz="2800" b="1" dirty="0">
                <a:latin typeface="Times New Roman" panose="02020603050405020304" pitchFamily="18" charset="0"/>
                <a:cs typeface="Times New Roman" panose="02020603050405020304" pitchFamily="18" charset="0"/>
              </a:rPr>
              <a:t>Introduction</a:t>
            </a:r>
          </a:p>
          <a:p>
            <a:endParaRPr lang="en-US" sz="2800" dirty="0">
              <a:latin typeface="Times New Roman" panose="02020603050405020304" pitchFamily="18" charset="0"/>
              <a:cs typeface="Times New Roman" panose="02020603050405020304" pitchFamily="18" charset="0"/>
            </a:endParaRPr>
          </a:p>
          <a:p>
            <a:pPr marL="571500" indent="-5715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The Qur’an as the divine word of Allah and a crucial source of Islamic teachings, also as a guiding light for humanity</a:t>
            </a:r>
          </a:p>
          <a:p>
            <a:pPr marL="571500" indent="-5715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Models of </a:t>
            </a:r>
            <a:r>
              <a:rPr lang="en-US" sz="2800" dirty="0" err="1">
                <a:latin typeface="Times New Roman" panose="02020603050405020304" pitchFamily="18" charset="0"/>
                <a:cs typeface="Times New Roman" panose="02020603050405020304" pitchFamily="18" charset="0"/>
              </a:rPr>
              <a:t>quranic</a:t>
            </a:r>
            <a:r>
              <a:rPr lang="en-US" sz="2800" dirty="0">
                <a:latin typeface="Times New Roman" panose="02020603050405020304" pitchFamily="18" charset="0"/>
                <a:cs typeface="Times New Roman" panose="02020603050405020304" pitchFamily="18" charset="0"/>
              </a:rPr>
              <a:t> reading: to be read, understood, interpreted, to be ritualistic and ceremonial practices</a:t>
            </a:r>
          </a:p>
          <a:p>
            <a:pPr marL="571500" indent="-5715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Some individuals utilized the </a:t>
            </a:r>
            <a:r>
              <a:rPr lang="en-US" sz="2800" dirty="0" err="1">
                <a:latin typeface="Times New Roman" panose="02020603050405020304" pitchFamily="18" charset="0"/>
                <a:cs typeface="Times New Roman" panose="02020603050405020304" pitchFamily="18" charset="0"/>
              </a:rPr>
              <a:t>quran</a:t>
            </a:r>
            <a:r>
              <a:rPr lang="en-US" sz="2800" dirty="0">
                <a:latin typeface="Times New Roman" panose="02020603050405020304" pitchFamily="18" charset="0"/>
                <a:cs typeface="Times New Roman" panose="02020603050405020304" pitchFamily="18" charset="0"/>
              </a:rPr>
              <a:t> for pragmatic purpose: as form of medicine for mental and physical illness. They seek magical and supernatural power</a:t>
            </a:r>
          </a:p>
          <a:p>
            <a:pPr marL="571500" indent="-5715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Some Muslims in </a:t>
            </a:r>
            <a:r>
              <a:rPr lang="en-US" sz="2800" dirty="0" err="1">
                <a:latin typeface="Times New Roman" panose="02020603050405020304" pitchFamily="18" charset="0"/>
                <a:cs typeface="Times New Roman" panose="02020603050405020304" pitchFamily="18" charset="0"/>
              </a:rPr>
              <a:t>Ngantru</a:t>
            </a:r>
            <a:r>
              <a:rPr lang="en-US" sz="2800" dirty="0">
                <a:latin typeface="Times New Roman" panose="02020603050405020304" pitchFamily="18" charset="0"/>
                <a:cs typeface="Times New Roman" panose="02020603050405020304" pitchFamily="18" charset="0"/>
              </a:rPr>
              <a:t> uses the Quran as amulet using Quranic verses to protect themselves and their belongings. They view the Quran text as miraculous source of healing, strength, salvation and mercy. </a:t>
            </a:r>
          </a:p>
          <a:p>
            <a:pPr marL="571500" indent="-57150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How  they interact and respond to the Qur’an is called The Living Qur’an</a:t>
            </a:r>
          </a:p>
          <a:p>
            <a:pPr marL="571500" indent="-571500">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B6C56"/>
        </a:solidFill>
        <a:effectLst/>
      </p:bgPr>
    </p:bg>
    <p:spTree>
      <p:nvGrpSpPr>
        <p:cNvPr id="1" name=""/>
        <p:cNvGrpSpPr/>
        <p:nvPr/>
      </p:nvGrpSpPr>
      <p:grpSpPr>
        <a:xfrm>
          <a:off x="0" y="0"/>
          <a:ext cx="0" cy="0"/>
          <a:chOff x="0" y="0"/>
          <a:chExt cx="0" cy="0"/>
        </a:xfrm>
      </p:grpSpPr>
      <p:sp>
        <p:nvSpPr>
          <p:cNvPr id="2" name="Freeform 2"/>
          <p:cNvSpPr/>
          <p:nvPr/>
        </p:nvSpPr>
        <p:spPr>
          <a:xfrm rot="5400000">
            <a:off x="11695956" y="3723531"/>
            <a:ext cx="10254864" cy="2948273"/>
          </a:xfrm>
          <a:custGeom>
            <a:avLst/>
            <a:gdLst/>
            <a:ahLst/>
            <a:cxnLst/>
            <a:rect l="l" t="t" r="r" b="b"/>
            <a:pathLst>
              <a:path w="10254864" h="2948273">
                <a:moveTo>
                  <a:pt x="0" y="0"/>
                </a:moveTo>
                <a:lnTo>
                  <a:pt x="10254864" y="0"/>
                </a:lnTo>
                <a:lnTo>
                  <a:pt x="10254864" y="2948274"/>
                </a:lnTo>
                <a:lnTo>
                  <a:pt x="0" y="2948274"/>
                </a:lnTo>
                <a:lnTo>
                  <a:pt x="0" y="0"/>
                </a:lnTo>
                <a:close/>
              </a:path>
            </a:pathLst>
          </a:custGeom>
          <a:blipFill>
            <a:blip r:embed="rId2"/>
            <a:stretch>
              <a:fillRect/>
            </a:stretch>
          </a:blipFill>
        </p:spPr>
      </p:sp>
      <p:sp>
        <p:nvSpPr>
          <p:cNvPr id="3" name="Freeform 3"/>
          <p:cNvSpPr/>
          <p:nvPr/>
        </p:nvSpPr>
        <p:spPr>
          <a:xfrm rot="-4814880">
            <a:off x="-1917291" y="1855060"/>
            <a:ext cx="5170175" cy="3507896"/>
          </a:xfrm>
          <a:custGeom>
            <a:avLst/>
            <a:gdLst/>
            <a:ahLst/>
            <a:cxnLst/>
            <a:rect l="l" t="t" r="r" b="b"/>
            <a:pathLst>
              <a:path w="5170175" h="3507896">
                <a:moveTo>
                  <a:pt x="0" y="0"/>
                </a:moveTo>
                <a:lnTo>
                  <a:pt x="5170175" y="0"/>
                </a:lnTo>
                <a:lnTo>
                  <a:pt x="5170175" y="3507896"/>
                </a:lnTo>
                <a:lnTo>
                  <a:pt x="0" y="3507896"/>
                </a:lnTo>
                <a:lnTo>
                  <a:pt x="0" y="0"/>
                </a:lnTo>
                <a:close/>
              </a:path>
            </a:pathLst>
          </a:custGeom>
          <a:blipFill>
            <a:blip r:embed="rId3"/>
            <a:stretch>
              <a:fillRect/>
            </a:stretch>
          </a:blipFill>
        </p:spPr>
      </p:sp>
      <p:sp>
        <p:nvSpPr>
          <p:cNvPr id="4" name="Freeform 4"/>
          <p:cNvSpPr/>
          <p:nvPr/>
        </p:nvSpPr>
        <p:spPr>
          <a:xfrm rot="-2959459">
            <a:off x="-1183252" y="5305254"/>
            <a:ext cx="4761903" cy="3696427"/>
          </a:xfrm>
          <a:custGeom>
            <a:avLst/>
            <a:gdLst/>
            <a:ahLst/>
            <a:cxnLst/>
            <a:rect l="l" t="t" r="r" b="b"/>
            <a:pathLst>
              <a:path w="4761903" h="3696427">
                <a:moveTo>
                  <a:pt x="0" y="0"/>
                </a:moveTo>
                <a:lnTo>
                  <a:pt x="4761904" y="0"/>
                </a:lnTo>
                <a:lnTo>
                  <a:pt x="4761904" y="3696427"/>
                </a:lnTo>
                <a:lnTo>
                  <a:pt x="0" y="3696427"/>
                </a:lnTo>
                <a:lnTo>
                  <a:pt x="0" y="0"/>
                </a:lnTo>
                <a:close/>
              </a:path>
            </a:pathLst>
          </a:custGeom>
          <a:blipFill>
            <a:blip r:embed="rId4"/>
            <a:stretch>
              <a:fillRect/>
            </a:stretch>
          </a:blipFill>
        </p:spPr>
      </p:sp>
      <p:sp>
        <p:nvSpPr>
          <p:cNvPr id="5" name="Freeform 5"/>
          <p:cNvSpPr/>
          <p:nvPr/>
        </p:nvSpPr>
        <p:spPr>
          <a:xfrm rot="10644637">
            <a:off x="-975938" y="9024922"/>
            <a:ext cx="6485348" cy="1418670"/>
          </a:xfrm>
          <a:custGeom>
            <a:avLst/>
            <a:gdLst/>
            <a:ahLst/>
            <a:cxnLst/>
            <a:rect l="l" t="t" r="r" b="b"/>
            <a:pathLst>
              <a:path w="6485348" h="1418670">
                <a:moveTo>
                  <a:pt x="0" y="0"/>
                </a:moveTo>
                <a:lnTo>
                  <a:pt x="6485348" y="0"/>
                </a:lnTo>
                <a:lnTo>
                  <a:pt x="6485348" y="1418670"/>
                </a:lnTo>
                <a:lnTo>
                  <a:pt x="0" y="1418670"/>
                </a:lnTo>
                <a:lnTo>
                  <a:pt x="0" y="0"/>
                </a:lnTo>
                <a:close/>
              </a:path>
            </a:pathLst>
          </a:custGeom>
          <a:blipFill>
            <a:blip r:embed="rId5"/>
            <a:stretch>
              <a:fillRect/>
            </a:stretch>
          </a:blipFill>
        </p:spPr>
      </p:sp>
      <p:sp>
        <p:nvSpPr>
          <p:cNvPr id="6" name="Freeform 6"/>
          <p:cNvSpPr/>
          <p:nvPr/>
        </p:nvSpPr>
        <p:spPr>
          <a:xfrm>
            <a:off x="14127726" y="6839173"/>
            <a:ext cx="4160274" cy="3447827"/>
          </a:xfrm>
          <a:custGeom>
            <a:avLst/>
            <a:gdLst/>
            <a:ahLst/>
            <a:cxnLst/>
            <a:rect l="l" t="t" r="r" b="b"/>
            <a:pathLst>
              <a:path w="4160274" h="3447827">
                <a:moveTo>
                  <a:pt x="0" y="0"/>
                </a:moveTo>
                <a:lnTo>
                  <a:pt x="4160274" y="0"/>
                </a:lnTo>
                <a:lnTo>
                  <a:pt x="4160274" y="3447827"/>
                </a:lnTo>
                <a:lnTo>
                  <a:pt x="0" y="3447827"/>
                </a:lnTo>
                <a:lnTo>
                  <a:pt x="0" y="0"/>
                </a:lnTo>
                <a:close/>
              </a:path>
            </a:pathLst>
          </a:custGeom>
          <a:blipFill>
            <a:blip r:embed="rId6"/>
            <a:stretch>
              <a:fillRect/>
            </a:stretch>
          </a:blipFill>
        </p:spPr>
      </p:sp>
      <p:grpSp>
        <p:nvGrpSpPr>
          <p:cNvPr id="8" name="Group 8"/>
          <p:cNvGrpSpPr/>
          <p:nvPr/>
        </p:nvGrpSpPr>
        <p:grpSpPr>
          <a:xfrm>
            <a:off x="1744100" y="1110417"/>
            <a:ext cx="14719908" cy="8248585"/>
            <a:chOff x="0" y="0"/>
            <a:chExt cx="3685457" cy="2065217"/>
          </a:xfrm>
        </p:grpSpPr>
        <p:sp>
          <p:nvSpPr>
            <p:cNvPr id="9" name="Freeform 9"/>
            <p:cNvSpPr/>
            <p:nvPr/>
          </p:nvSpPr>
          <p:spPr>
            <a:xfrm>
              <a:off x="0" y="0"/>
              <a:ext cx="3685457" cy="2065217"/>
            </a:xfrm>
            <a:custGeom>
              <a:avLst/>
              <a:gdLst/>
              <a:ahLst/>
              <a:cxnLst/>
              <a:rect l="l" t="t" r="r" b="b"/>
              <a:pathLst>
                <a:path w="3685457" h="2065217">
                  <a:moveTo>
                    <a:pt x="27875" y="0"/>
                  </a:moveTo>
                  <a:lnTo>
                    <a:pt x="3657581" y="0"/>
                  </a:lnTo>
                  <a:cubicBezTo>
                    <a:pt x="3664974" y="0"/>
                    <a:pt x="3672065" y="2937"/>
                    <a:pt x="3677292" y="8164"/>
                  </a:cubicBezTo>
                  <a:cubicBezTo>
                    <a:pt x="3682520" y="13392"/>
                    <a:pt x="3685457" y="20482"/>
                    <a:pt x="3685457" y="27875"/>
                  </a:cubicBezTo>
                  <a:lnTo>
                    <a:pt x="3685457" y="2037342"/>
                  </a:lnTo>
                  <a:cubicBezTo>
                    <a:pt x="3685457" y="2052737"/>
                    <a:pt x="3672977" y="2065217"/>
                    <a:pt x="3657581" y="2065217"/>
                  </a:cubicBezTo>
                  <a:lnTo>
                    <a:pt x="27875" y="2065217"/>
                  </a:lnTo>
                  <a:cubicBezTo>
                    <a:pt x="20482" y="2065217"/>
                    <a:pt x="13392" y="2062280"/>
                    <a:pt x="8164" y="2057053"/>
                  </a:cubicBezTo>
                  <a:cubicBezTo>
                    <a:pt x="2937" y="2051825"/>
                    <a:pt x="0" y="2044735"/>
                    <a:pt x="0" y="2037342"/>
                  </a:cubicBezTo>
                  <a:lnTo>
                    <a:pt x="0" y="27875"/>
                  </a:lnTo>
                  <a:cubicBezTo>
                    <a:pt x="0" y="20482"/>
                    <a:pt x="2937" y="13392"/>
                    <a:pt x="8164" y="8164"/>
                  </a:cubicBezTo>
                  <a:cubicBezTo>
                    <a:pt x="13392" y="2937"/>
                    <a:pt x="20482" y="0"/>
                    <a:pt x="27875" y="0"/>
                  </a:cubicBezTo>
                  <a:close/>
                </a:path>
              </a:pathLst>
            </a:custGeom>
            <a:solidFill>
              <a:srgbClr val="4A2600"/>
            </a:solidFill>
          </p:spPr>
        </p:sp>
        <p:sp>
          <p:nvSpPr>
            <p:cNvPr id="10" name="TextBox 10"/>
            <p:cNvSpPr txBox="1"/>
            <p:nvPr/>
          </p:nvSpPr>
          <p:spPr>
            <a:xfrm>
              <a:off x="0" y="-28575"/>
              <a:ext cx="3685457" cy="2093792"/>
            </a:xfrm>
            <a:prstGeom prst="rect">
              <a:avLst/>
            </a:prstGeom>
          </p:spPr>
          <p:txBody>
            <a:bodyPr lIns="50800" tIns="50800" rIns="50800" bIns="50800" rtlCol="0" anchor="ctr"/>
            <a:lstStyle/>
            <a:p>
              <a:pPr algn="ctr">
                <a:lnSpc>
                  <a:spcPts val="2894"/>
                </a:lnSpc>
              </a:pPr>
              <a:endParaRPr/>
            </a:p>
          </p:txBody>
        </p:sp>
      </p:grpSp>
      <p:sp>
        <p:nvSpPr>
          <p:cNvPr id="11" name="Freeform 11"/>
          <p:cNvSpPr/>
          <p:nvPr/>
        </p:nvSpPr>
        <p:spPr>
          <a:xfrm rot="-15348">
            <a:off x="1847616" y="992322"/>
            <a:ext cx="14673190" cy="8633021"/>
          </a:xfrm>
          <a:custGeom>
            <a:avLst/>
            <a:gdLst/>
            <a:ahLst/>
            <a:cxnLst/>
            <a:rect l="l" t="t" r="r" b="b"/>
            <a:pathLst>
              <a:path w="14673190" h="8633021">
                <a:moveTo>
                  <a:pt x="0" y="0"/>
                </a:moveTo>
                <a:lnTo>
                  <a:pt x="14673190" y="0"/>
                </a:lnTo>
                <a:lnTo>
                  <a:pt x="14673190" y="8633022"/>
                </a:lnTo>
                <a:lnTo>
                  <a:pt x="0" y="8633022"/>
                </a:lnTo>
                <a:lnTo>
                  <a:pt x="0" y="0"/>
                </a:lnTo>
                <a:close/>
              </a:path>
            </a:pathLst>
          </a:custGeom>
          <a:blipFill>
            <a:blip r:embed="rId7">
              <a:alphaModFix amt="37000"/>
            </a:blip>
            <a:stretch>
              <a:fillRect/>
            </a:stretch>
          </a:blipFill>
        </p:spPr>
      </p:sp>
      <p:grpSp>
        <p:nvGrpSpPr>
          <p:cNvPr id="12" name="Group 12"/>
          <p:cNvGrpSpPr/>
          <p:nvPr/>
        </p:nvGrpSpPr>
        <p:grpSpPr>
          <a:xfrm rot="-15348">
            <a:off x="2148876" y="1122841"/>
            <a:ext cx="13899677" cy="8061235"/>
            <a:chOff x="0" y="-38100"/>
            <a:chExt cx="4339298" cy="2516612"/>
          </a:xfrm>
        </p:grpSpPr>
        <p:sp>
          <p:nvSpPr>
            <p:cNvPr id="13" name="Freeform 13"/>
            <p:cNvSpPr/>
            <p:nvPr/>
          </p:nvSpPr>
          <p:spPr>
            <a:xfrm>
              <a:off x="0" y="0"/>
              <a:ext cx="4339298" cy="2478512"/>
            </a:xfrm>
            <a:custGeom>
              <a:avLst/>
              <a:gdLst/>
              <a:ahLst/>
              <a:cxnLst/>
              <a:rect l="l" t="t" r="r" b="b"/>
              <a:pathLst>
                <a:path w="4339298" h="2478512">
                  <a:moveTo>
                    <a:pt x="0" y="0"/>
                  </a:moveTo>
                  <a:lnTo>
                    <a:pt x="4339298" y="0"/>
                  </a:lnTo>
                  <a:lnTo>
                    <a:pt x="4339298" y="2478512"/>
                  </a:lnTo>
                  <a:lnTo>
                    <a:pt x="0" y="2478512"/>
                  </a:lnTo>
                  <a:close/>
                </a:path>
              </a:pathLst>
            </a:custGeom>
            <a:solidFill>
              <a:srgbClr val="EDE0D4"/>
            </a:solidFill>
            <a:ln cap="sq">
              <a:noFill/>
              <a:prstDash val="solid"/>
              <a:miter/>
            </a:ln>
          </p:spPr>
          <p:txBody>
            <a:bodyPr/>
            <a:lstStyle/>
            <a:p>
              <a:endParaRPr lang="en-US" dirty="0">
                <a:latin typeface="Times New Roman" panose="02020603050405020304" pitchFamily="18" charset="0"/>
                <a:cs typeface="Times New Roman" panose="02020603050405020304" pitchFamily="18" charset="0"/>
              </a:endParaRPr>
            </a:p>
          </p:txBody>
        </p:sp>
        <p:sp>
          <p:nvSpPr>
            <p:cNvPr id="14" name="TextBox 14"/>
            <p:cNvSpPr txBox="1"/>
            <p:nvPr/>
          </p:nvSpPr>
          <p:spPr>
            <a:xfrm>
              <a:off x="0" y="-38100"/>
              <a:ext cx="4339298" cy="2516611"/>
            </a:xfrm>
            <a:prstGeom prst="rect">
              <a:avLst/>
            </a:prstGeom>
          </p:spPr>
          <p:txBody>
            <a:bodyPr lIns="42857" tIns="42857" rIns="42857" bIns="42857" rtlCol="0" anchor="ctr"/>
            <a:lstStyle/>
            <a:p>
              <a:pPr algn="ctr">
                <a:lnSpc>
                  <a:spcPts val="2659"/>
                </a:lnSpc>
                <a:spcBef>
                  <a:spcPct val="0"/>
                </a:spcBef>
              </a:pPr>
              <a:endParaRPr/>
            </a:p>
          </p:txBody>
        </p:sp>
      </p:grpSp>
      <p:sp>
        <p:nvSpPr>
          <p:cNvPr id="15" name="Freeform 15"/>
          <p:cNvSpPr/>
          <p:nvPr/>
        </p:nvSpPr>
        <p:spPr>
          <a:xfrm rot="5381784">
            <a:off x="-1747808" y="5024107"/>
            <a:ext cx="7898018" cy="430801"/>
          </a:xfrm>
          <a:custGeom>
            <a:avLst/>
            <a:gdLst/>
            <a:ahLst/>
            <a:cxnLst/>
            <a:rect l="l" t="t" r="r" b="b"/>
            <a:pathLst>
              <a:path w="7898018" h="430801">
                <a:moveTo>
                  <a:pt x="0" y="0"/>
                </a:moveTo>
                <a:lnTo>
                  <a:pt x="7898017" y="0"/>
                </a:lnTo>
                <a:lnTo>
                  <a:pt x="7898017" y="430801"/>
                </a:lnTo>
                <a:lnTo>
                  <a:pt x="0" y="43080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6" name="Freeform 16"/>
          <p:cNvSpPr/>
          <p:nvPr/>
        </p:nvSpPr>
        <p:spPr>
          <a:xfrm rot="5381784" flipV="1">
            <a:off x="12066971" y="4956455"/>
            <a:ext cx="7898018" cy="430801"/>
          </a:xfrm>
          <a:custGeom>
            <a:avLst/>
            <a:gdLst/>
            <a:ahLst/>
            <a:cxnLst/>
            <a:rect l="l" t="t" r="r" b="b"/>
            <a:pathLst>
              <a:path w="7898018" h="430801">
                <a:moveTo>
                  <a:pt x="0" y="430801"/>
                </a:moveTo>
                <a:lnTo>
                  <a:pt x="7898018" y="430801"/>
                </a:lnTo>
                <a:lnTo>
                  <a:pt x="7898018" y="0"/>
                </a:lnTo>
                <a:lnTo>
                  <a:pt x="0" y="0"/>
                </a:lnTo>
                <a:lnTo>
                  <a:pt x="0" y="430801"/>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9" name="Freeform 19"/>
          <p:cNvSpPr/>
          <p:nvPr/>
        </p:nvSpPr>
        <p:spPr>
          <a:xfrm>
            <a:off x="6527607" y="4157619"/>
            <a:ext cx="1387735" cy="1310528"/>
          </a:xfrm>
          <a:custGeom>
            <a:avLst/>
            <a:gdLst/>
            <a:ahLst/>
            <a:cxnLst/>
            <a:rect l="l" t="t" r="r" b="b"/>
            <a:pathLst>
              <a:path w="1387735" h="1310528">
                <a:moveTo>
                  <a:pt x="0" y="0"/>
                </a:moveTo>
                <a:lnTo>
                  <a:pt x="1387734" y="0"/>
                </a:lnTo>
                <a:lnTo>
                  <a:pt x="1387734" y="1310528"/>
                </a:lnTo>
                <a:lnTo>
                  <a:pt x="0" y="13105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0" name="Freeform 20"/>
          <p:cNvSpPr/>
          <p:nvPr/>
        </p:nvSpPr>
        <p:spPr>
          <a:xfrm rot="64989">
            <a:off x="9852735" y="7348742"/>
            <a:ext cx="5726289" cy="515366"/>
          </a:xfrm>
          <a:custGeom>
            <a:avLst/>
            <a:gdLst/>
            <a:ahLst/>
            <a:cxnLst/>
            <a:rect l="l" t="t" r="r" b="b"/>
            <a:pathLst>
              <a:path w="5726289" h="515366">
                <a:moveTo>
                  <a:pt x="0" y="0"/>
                </a:moveTo>
                <a:lnTo>
                  <a:pt x="5726289" y="0"/>
                </a:lnTo>
                <a:lnTo>
                  <a:pt x="5726289" y="515366"/>
                </a:lnTo>
                <a:lnTo>
                  <a:pt x="0" y="515366"/>
                </a:lnTo>
                <a:lnTo>
                  <a:pt x="0" y="0"/>
                </a:lnTo>
                <a:close/>
              </a:path>
            </a:pathLst>
          </a:custGeom>
          <a:blipFill>
            <a:blip r:embed="rId12"/>
            <a:stretch>
              <a:fillRect/>
            </a:stretch>
          </a:blipFill>
        </p:spPr>
      </p:sp>
      <p:sp>
        <p:nvSpPr>
          <p:cNvPr id="22" name="Freeform 22"/>
          <p:cNvSpPr/>
          <p:nvPr/>
        </p:nvSpPr>
        <p:spPr>
          <a:xfrm rot="-8607236">
            <a:off x="8935997" y="9478699"/>
            <a:ext cx="1640542" cy="820271"/>
          </a:xfrm>
          <a:custGeom>
            <a:avLst/>
            <a:gdLst/>
            <a:ahLst/>
            <a:cxnLst/>
            <a:rect l="l" t="t" r="r" b="b"/>
            <a:pathLst>
              <a:path w="1640542" h="820271">
                <a:moveTo>
                  <a:pt x="0" y="0"/>
                </a:moveTo>
                <a:lnTo>
                  <a:pt x="1640541" y="0"/>
                </a:lnTo>
                <a:lnTo>
                  <a:pt x="1640541" y="820271"/>
                </a:lnTo>
                <a:lnTo>
                  <a:pt x="0" y="82027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3" name="Freeform 23"/>
          <p:cNvSpPr/>
          <p:nvPr/>
        </p:nvSpPr>
        <p:spPr>
          <a:xfrm rot="2139089">
            <a:off x="9544813" y="8069115"/>
            <a:ext cx="1750301" cy="1753489"/>
          </a:xfrm>
          <a:custGeom>
            <a:avLst/>
            <a:gdLst/>
            <a:ahLst/>
            <a:cxnLst/>
            <a:rect l="l" t="t" r="r" b="b"/>
            <a:pathLst>
              <a:path w="1750301" h="1753489">
                <a:moveTo>
                  <a:pt x="0" y="0"/>
                </a:moveTo>
                <a:lnTo>
                  <a:pt x="1750301" y="0"/>
                </a:lnTo>
                <a:lnTo>
                  <a:pt x="1750301" y="1753488"/>
                </a:lnTo>
                <a:lnTo>
                  <a:pt x="0" y="175348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27" name="Freeform 27"/>
          <p:cNvSpPr/>
          <p:nvPr/>
        </p:nvSpPr>
        <p:spPr>
          <a:xfrm rot="-52634">
            <a:off x="9060503" y="1193027"/>
            <a:ext cx="1126234" cy="7956731"/>
          </a:xfrm>
          <a:custGeom>
            <a:avLst/>
            <a:gdLst/>
            <a:ahLst/>
            <a:cxnLst/>
            <a:rect l="l" t="t" r="r" b="b"/>
            <a:pathLst>
              <a:path w="1126234" h="7956731">
                <a:moveTo>
                  <a:pt x="0" y="0"/>
                </a:moveTo>
                <a:lnTo>
                  <a:pt x="1126234" y="0"/>
                </a:lnTo>
                <a:lnTo>
                  <a:pt x="1126234" y="7956731"/>
                </a:lnTo>
                <a:lnTo>
                  <a:pt x="0" y="7956731"/>
                </a:lnTo>
                <a:lnTo>
                  <a:pt x="0" y="0"/>
                </a:lnTo>
                <a:close/>
              </a:path>
            </a:pathLst>
          </a:custGeom>
          <a:blipFill>
            <a:blip r:embed="rId17">
              <a:alphaModFix amt="50000"/>
            </a:blip>
            <a:stretch>
              <a:fillRect l="-179063"/>
            </a:stretch>
          </a:blipFill>
        </p:spPr>
      </p:sp>
      <p:sp>
        <p:nvSpPr>
          <p:cNvPr id="28" name="Freeform 28"/>
          <p:cNvSpPr/>
          <p:nvPr/>
        </p:nvSpPr>
        <p:spPr>
          <a:xfrm rot="-52634" flipH="1">
            <a:off x="7976185" y="1237664"/>
            <a:ext cx="1126234" cy="7956731"/>
          </a:xfrm>
          <a:custGeom>
            <a:avLst/>
            <a:gdLst/>
            <a:ahLst/>
            <a:cxnLst/>
            <a:rect l="l" t="t" r="r" b="b"/>
            <a:pathLst>
              <a:path w="1126234" h="7956731">
                <a:moveTo>
                  <a:pt x="1126233" y="0"/>
                </a:moveTo>
                <a:lnTo>
                  <a:pt x="0" y="0"/>
                </a:lnTo>
                <a:lnTo>
                  <a:pt x="0" y="7956732"/>
                </a:lnTo>
                <a:lnTo>
                  <a:pt x="1126233" y="7956732"/>
                </a:lnTo>
                <a:lnTo>
                  <a:pt x="1126233" y="0"/>
                </a:lnTo>
                <a:close/>
              </a:path>
            </a:pathLst>
          </a:custGeom>
          <a:blipFill>
            <a:blip r:embed="rId17">
              <a:alphaModFix amt="50000"/>
            </a:blip>
            <a:stretch>
              <a:fillRect l="-179063"/>
            </a:stretch>
          </a:blipFill>
        </p:spPr>
      </p:sp>
      <p:sp>
        <p:nvSpPr>
          <p:cNvPr id="7" name="TextBox 33">
            <a:extLst>
              <a:ext uri="{FF2B5EF4-FFF2-40B4-BE49-F238E27FC236}">
                <a16:creationId xmlns:a16="http://schemas.microsoft.com/office/drawing/2014/main" id="{E2B1B3AD-0B11-906C-7943-E59709489BA1}"/>
              </a:ext>
            </a:extLst>
          </p:cNvPr>
          <p:cNvSpPr txBox="1"/>
          <p:nvPr/>
        </p:nvSpPr>
        <p:spPr>
          <a:xfrm>
            <a:off x="2784336" y="2632008"/>
            <a:ext cx="12496453" cy="4890506"/>
          </a:xfrm>
          <a:prstGeom prst="rect">
            <a:avLst/>
          </a:prstGeom>
        </p:spPr>
        <p:txBody>
          <a:bodyPr wrap="square" lIns="0" tIns="0" rIns="0" bIns="0" rtlCol="0" anchor="t">
            <a:spAutoFit/>
          </a:bodyPr>
          <a:lstStyle/>
          <a:p>
            <a:r>
              <a:rPr lang="en-US" sz="3600" dirty="0">
                <a:latin typeface="Times New Roman" panose="02020603050405020304" pitchFamily="18" charset="0"/>
                <a:cs typeface="Times New Roman" panose="02020603050405020304" pitchFamily="18" charset="0"/>
              </a:rPr>
              <a:t>Method</a:t>
            </a:r>
          </a:p>
          <a:p>
            <a:endParaRPr lang="en-US" sz="36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This is a Living Quran research, a Qualitative research</a:t>
            </a:r>
          </a:p>
          <a:p>
            <a:pPr marL="285750" indent="-285750">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Using phenomenological approach</a:t>
            </a:r>
          </a:p>
          <a:p>
            <a:pPr marL="285750" indent="-285750">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Using sociological theory of Knowledge by Karl Manheim: behavior and meaning (three meaning objective, expressive, and documentary)</a:t>
            </a:r>
          </a:p>
          <a:p>
            <a:pPr marL="285750" indent="-285750">
              <a:buFont typeface="Arial" panose="020B0604020202020204" pitchFamily="34" charset="0"/>
              <a:buChar char="•"/>
            </a:pPr>
            <a:endParaRPr lang="en-US" sz="3600" dirty="0">
              <a:latin typeface="Times New Roman" panose="02020603050405020304" pitchFamily="18" charset="0"/>
              <a:cs typeface="Times New Roman" panose="02020603050405020304" pitchFamily="18" charset="0"/>
            </a:endParaRPr>
          </a:p>
          <a:p>
            <a:pPr algn="ctr">
              <a:lnSpc>
                <a:spcPts val="3499"/>
              </a:lnSpc>
              <a:spcBef>
                <a:spcPct val="0"/>
              </a:spcBef>
            </a:pPr>
            <a:endParaRPr lang="en-US" sz="3600" b="1" dirty="0">
              <a:solidFill>
                <a:srgbClr val="3C3C3C"/>
              </a:solidFill>
              <a:latin typeface="Caveat Brush"/>
              <a:ea typeface="Caveat Brush"/>
              <a:cs typeface="Caveat Brush"/>
              <a:sym typeface="Caveat Brush"/>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B6C56"/>
        </a:solidFill>
        <a:effectLst/>
      </p:bgPr>
    </p:bg>
    <p:spTree>
      <p:nvGrpSpPr>
        <p:cNvPr id="1" name=""/>
        <p:cNvGrpSpPr/>
        <p:nvPr/>
      </p:nvGrpSpPr>
      <p:grpSpPr>
        <a:xfrm>
          <a:off x="0" y="0"/>
          <a:ext cx="0" cy="0"/>
          <a:chOff x="0" y="0"/>
          <a:chExt cx="0" cy="0"/>
        </a:xfrm>
      </p:grpSpPr>
      <p:sp>
        <p:nvSpPr>
          <p:cNvPr id="2" name="Freeform 2"/>
          <p:cNvSpPr/>
          <p:nvPr/>
        </p:nvSpPr>
        <p:spPr>
          <a:xfrm>
            <a:off x="1807405" y="826989"/>
            <a:ext cx="14673190" cy="8633021"/>
          </a:xfrm>
          <a:custGeom>
            <a:avLst/>
            <a:gdLst/>
            <a:ahLst/>
            <a:cxnLst/>
            <a:rect l="l" t="t" r="r" b="b"/>
            <a:pathLst>
              <a:path w="14673190" h="8633021">
                <a:moveTo>
                  <a:pt x="0" y="0"/>
                </a:moveTo>
                <a:lnTo>
                  <a:pt x="14673190" y="0"/>
                </a:lnTo>
                <a:lnTo>
                  <a:pt x="14673190" y="8633022"/>
                </a:lnTo>
                <a:lnTo>
                  <a:pt x="0" y="8633022"/>
                </a:lnTo>
                <a:lnTo>
                  <a:pt x="0" y="0"/>
                </a:lnTo>
                <a:close/>
              </a:path>
            </a:pathLst>
          </a:custGeom>
          <a:blipFill>
            <a:blip r:embed="rId2"/>
            <a:stretch>
              <a:fillRect/>
            </a:stretch>
          </a:blipFill>
        </p:spPr>
      </p:sp>
      <p:sp>
        <p:nvSpPr>
          <p:cNvPr id="3" name="Freeform 3"/>
          <p:cNvSpPr/>
          <p:nvPr/>
        </p:nvSpPr>
        <p:spPr>
          <a:xfrm rot="5400000">
            <a:off x="11695956" y="3669363"/>
            <a:ext cx="10254864" cy="2948273"/>
          </a:xfrm>
          <a:custGeom>
            <a:avLst/>
            <a:gdLst/>
            <a:ahLst/>
            <a:cxnLst/>
            <a:rect l="l" t="t" r="r" b="b"/>
            <a:pathLst>
              <a:path w="10254864" h="2948273">
                <a:moveTo>
                  <a:pt x="0" y="0"/>
                </a:moveTo>
                <a:lnTo>
                  <a:pt x="10254864" y="0"/>
                </a:lnTo>
                <a:lnTo>
                  <a:pt x="10254864" y="2948274"/>
                </a:lnTo>
                <a:lnTo>
                  <a:pt x="0" y="2948274"/>
                </a:lnTo>
                <a:lnTo>
                  <a:pt x="0" y="0"/>
                </a:lnTo>
                <a:close/>
              </a:path>
            </a:pathLst>
          </a:custGeom>
          <a:blipFill>
            <a:blip r:embed="rId3"/>
            <a:stretch>
              <a:fillRect/>
            </a:stretch>
          </a:blipFill>
        </p:spPr>
      </p:sp>
      <p:sp>
        <p:nvSpPr>
          <p:cNvPr id="4" name="Freeform 4"/>
          <p:cNvSpPr/>
          <p:nvPr/>
        </p:nvSpPr>
        <p:spPr>
          <a:xfrm rot="-4814880">
            <a:off x="-1917291" y="1855060"/>
            <a:ext cx="5170175" cy="3507896"/>
          </a:xfrm>
          <a:custGeom>
            <a:avLst/>
            <a:gdLst/>
            <a:ahLst/>
            <a:cxnLst/>
            <a:rect l="l" t="t" r="r" b="b"/>
            <a:pathLst>
              <a:path w="5170175" h="3507896">
                <a:moveTo>
                  <a:pt x="0" y="0"/>
                </a:moveTo>
                <a:lnTo>
                  <a:pt x="5170175" y="0"/>
                </a:lnTo>
                <a:lnTo>
                  <a:pt x="5170175" y="3507896"/>
                </a:lnTo>
                <a:lnTo>
                  <a:pt x="0" y="3507896"/>
                </a:lnTo>
                <a:lnTo>
                  <a:pt x="0" y="0"/>
                </a:lnTo>
                <a:close/>
              </a:path>
            </a:pathLst>
          </a:custGeom>
          <a:blipFill>
            <a:blip r:embed="rId4"/>
            <a:stretch>
              <a:fillRect/>
            </a:stretch>
          </a:blipFill>
        </p:spPr>
      </p:sp>
      <p:sp>
        <p:nvSpPr>
          <p:cNvPr id="5" name="Freeform 5"/>
          <p:cNvSpPr/>
          <p:nvPr/>
        </p:nvSpPr>
        <p:spPr>
          <a:xfrm rot="-2959459">
            <a:off x="-1183252" y="5305254"/>
            <a:ext cx="4761903" cy="3696427"/>
          </a:xfrm>
          <a:custGeom>
            <a:avLst/>
            <a:gdLst/>
            <a:ahLst/>
            <a:cxnLst/>
            <a:rect l="l" t="t" r="r" b="b"/>
            <a:pathLst>
              <a:path w="4761903" h="3696427">
                <a:moveTo>
                  <a:pt x="0" y="0"/>
                </a:moveTo>
                <a:lnTo>
                  <a:pt x="4761904" y="0"/>
                </a:lnTo>
                <a:lnTo>
                  <a:pt x="4761904" y="3696427"/>
                </a:lnTo>
                <a:lnTo>
                  <a:pt x="0" y="3696427"/>
                </a:lnTo>
                <a:lnTo>
                  <a:pt x="0" y="0"/>
                </a:lnTo>
                <a:close/>
              </a:path>
            </a:pathLst>
          </a:custGeom>
          <a:blipFill>
            <a:blip r:embed="rId5"/>
            <a:stretch>
              <a:fillRect/>
            </a:stretch>
          </a:blipFill>
        </p:spPr>
      </p:sp>
      <p:sp>
        <p:nvSpPr>
          <p:cNvPr id="6" name="Freeform 6"/>
          <p:cNvSpPr/>
          <p:nvPr/>
        </p:nvSpPr>
        <p:spPr>
          <a:xfrm rot="10644637">
            <a:off x="-975938" y="9024922"/>
            <a:ext cx="6485348" cy="1418670"/>
          </a:xfrm>
          <a:custGeom>
            <a:avLst/>
            <a:gdLst/>
            <a:ahLst/>
            <a:cxnLst/>
            <a:rect l="l" t="t" r="r" b="b"/>
            <a:pathLst>
              <a:path w="6485348" h="1418670">
                <a:moveTo>
                  <a:pt x="0" y="0"/>
                </a:moveTo>
                <a:lnTo>
                  <a:pt x="6485348" y="0"/>
                </a:lnTo>
                <a:lnTo>
                  <a:pt x="6485348" y="1418670"/>
                </a:lnTo>
                <a:lnTo>
                  <a:pt x="0" y="1418670"/>
                </a:lnTo>
                <a:lnTo>
                  <a:pt x="0" y="0"/>
                </a:lnTo>
                <a:close/>
              </a:path>
            </a:pathLst>
          </a:custGeom>
          <a:blipFill>
            <a:blip r:embed="rId6"/>
            <a:stretch>
              <a:fillRect/>
            </a:stretch>
          </a:blipFill>
        </p:spPr>
      </p:sp>
      <p:sp>
        <p:nvSpPr>
          <p:cNvPr id="7" name="Freeform 7"/>
          <p:cNvSpPr/>
          <p:nvPr/>
        </p:nvSpPr>
        <p:spPr>
          <a:xfrm>
            <a:off x="14127726" y="6839173"/>
            <a:ext cx="4160274" cy="3447827"/>
          </a:xfrm>
          <a:custGeom>
            <a:avLst/>
            <a:gdLst/>
            <a:ahLst/>
            <a:cxnLst/>
            <a:rect l="l" t="t" r="r" b="b"/>
            <a:pathLst>
              <a:path w="4160274" h="3447827">
                <a:moveTo>
                  <a:pt x="0" y="0"/>
                </a:moveTo>
                <a:lnTo>
                  <a:pt x="4160274" y="0"/>
                </a:lnTo>
                <a:lnTo>
                  <a:pt x="4160274" y="3447827"/>
                </a:lnTo>
                <a:lnTo>
                  <a:pt x="0" y="3447827"/>
                </a:lnTo>
                <a:lnTo>
                  <a:pt x="0" y="0"/>
                </a:lnTo>
                <a:close/>
              </a:path>
            </a:pathLst>
          </a:custGeom>
          <a:blipFill>
            <a:blip r:embed="rId7"/>
            <a:stretch>
              <a:fillRect/>
            </a:stretch>
          </a:blipFill>
        </p:spPr>
      </p:sp>
      <p:grpSp>
        <p:nvGrpSpPr>
          <p:cNvPr id="9" name="Group 9"/>
          <p:cNvGrpSpPr/>
          <p:nvPr/>
        </p:nvGrpSpPr>
        <p:grpSpPr>
          <a:xfrm>
            <a:off x="1744100" y="1110417"/>
            <a:ext cx="14719908" cy="8248585"/>
            <a:chOff x="0" y="0"/>
            <a:chExt cx="3685457" cy="2065217"/>
          </a:xfrm>
        </p:grpSpPr>
        <p:sp>
          <p:nvSpPr>
            <p:cNvPr id="10" name="Freeform 10"/>
            <p:cNvSpPr/>
            <p:nvPr/>
          </p:nvSpPr>
          <p:spPr>
            <a:xfrm>
              <a:off x="0" y="0"/>
              <a:ext cx="3685457" cy="2065217"/>
            </a:xfrm>
            <a:custGeom>
              <a:avLst/>
              <a:gdLst/>
              <a:ahLst/>
              <a:cxnLst/>
              <a:rect l="l" t="t" r="r" b="b"/>
              <a:pathLst>
                <a:path w="3685457" h="2065217">
                  <a:moveTo>
                    <a:pt x="27875" y="0"/>
                  </a:moveTo>
                  <a:lnTo>
                    <a:pt x="3657581" y="0"/>
                  </a:lnTo>
                  <a:cubicBezTo>
                    <a:pt x="3664974" y="0"/>
                    <a:pt x="3672065" y="2937"/>
                    <a:pt x="3677292" y="8164"/>
                  </a:cubicBezTo>
                  <a:cubicBezTo>
                    <a:pt x="3682520" y="13392"/>
                    <a:pt x="3685457" y="20482"/>
                    <a:pt x="3685457" y="27875"/>
                  </a:cubicBezTo>
                  <a:lnTo>
                    <a:pt x="3685457" y="2037342"/>
                  </a:lnTo>
                  <a:cubicBezTo>
                    <a:pt x="3685457" y="2052737"/>
                    <a:pt x="3672977" y="2065217"/>
                    <a:pt x="3657581" y="2065217"/>
                  </a:cubicBezTo>
                  <a:lnTo>
                    <a:pt x="27875" y="2065217"/>
                  </a:lnTo>
                  <a:cubicBezTo>
                    <a:pt x="20482" y="2065217"/>
                    <a:pt x="13392" y="2062280"/>
                    <a:pt x="8164" y="2057053"/>
                  </a:cubicBezTo>
                  <a:cubicBezTo>
                    <a:pt x="2937" y="2051825"/>
                    <a:pt x="0" y="2044735"/>
                    <a:pt x="0" y="2037342"/>
                  </a:cubicBezTo>
                  <a:lnTo>
                    <a:pt x="0" y="27875"/>
                  </a:lnTo>
                  <a:cubicBezTo>
                    <a:pt x="0" y="20482"/>
                    <a:pt x="2937" y="13392"/>
                    <a:pt x="8164" y="8164"/>
                  </a:cubicBezTo>
                  <a:cubicBezTo>
                    <a:pt x="13392" y="2937"/>
                    <a:pt x="20482" y="0"/>
                    <a:pt x="27875" y="0"/>
                  </a:cubicBezTo>
                  <a:close/>
                </a:path>
              </a:pathLst>
            </a:custGeom>
            <a:solidFill>
              <a:srgbClr val="4A2600"/>
            </a:solidFill>
          </p:spPr>
        </p:sp>
        <p:sp>
          <p:nvSpPr>
            <p:cNvPr id="11" name="TextBox 11"/>
            <p:cNvSpPr txBox="1"/>
            <p:nvPr/>
          </p:nvSpPr>
          <p:spPr>
            <a:xfrm>
              <a:off x="0" y="-28575"/>
              <a:ext cx="3685457" cy="2093792"/>
            </a:xfrm>
            <a:prstGeom prst="rect">
              <a:avLst/>
            </a:prstGeom>
          </p:spPr>
          <p:txBody>
            <a:bodyPr lIns="50800" tIns="50800" rIns="50800" bIns="50800" rtlCol="0" anchor="ctr"/>
            <a:lstStyle/>
            <a:p>
              <a:pPr algn="ctr">
                <a:lnSpc>
                  <a:spcPts val="2894"/>
                </a:lnSpc>
              </a:pPr>
              <a:endParaRPr/>
            </a:p>
          </p:txBody>
        </p:sp>
      </p:grpSp>
      <p:sp>
        <p:nvSpPr>
          <p:cNvPr id="12" name="Freeform 12"/>
          <p:cNvSpPr/>
          <p:nvPr/>
        </p:nvSpPr>
        <p:spPr>
          <a:xfrm rot="-15348">
            <a:off x="1847616" y="992322"/>
            <a:ext cx="14673190" cy="8633021"/>
          </a:xfrm>
          <a:custGeom>
            <a:avLst/>
            <a:gdLst/>
            <a:ahLst/>
            <a:cxnLst/>
            <a:rect l="l" t="t" r="r" b="b"/>
            <a:pathLst>
              <a:path w="14673190" h="8633021">
                <a:moveTo>
                  <a:pt x="0" y="0"/>
                </a:moveTo>
                <a:lnTo>
                  <a:pt x="14673190" y="0"/>
                </a:lnTo>
                <a:lnTo>
                  <a:pt x="14673190" y="8633022"/>
                </a:lnTo>
                <a:lnTo>
                  <a:pt x="0" y="8633022"/>
                </a:lnTo>
                <a:lnTo>
                  <a:pt x="0" y="0"/>
                </a:lnTo>
                <a:close/>
              </a:path>
            </a:pathLst>
          </a:custGeom>
          <a:blipFill>
            <a:blip r:embed="rId2">
              <a:alphaModFix amt="37000"/>
            </a:blip>
            <a:stretch>
              <a:fillRect/>
            </a:stretch>
          </a:blipFill>
        </p:spPr>
      </p:sp>
      <p:grpSp>
        <p:nvGrpSpPr>
          <p:cNvPr id="13" name="Group 13"/>
          <p:cNvGrpSpPr/>
          <p:nvPr/>
        </p:nvGrpSpPr>
        <p:grpSpPr>
          <a:xfrm rot="-15348">
            <a:off x="2149148" y="1244883"/>
            <a:ext cx="13899677" cy="7939190"/>
            <a:chOff x="0" y="0"/>
            <a:chExt cx="4339298" cy="2478511"/>
          </a:xfrm>
        </p:grpSpPr>
        <p:sp>
          <p:nvSpPr>
            <p:cNvPr id="14" name="Freeform 14"/>
            <p:cNvSpPr/>
            <p:nvPr/>
          </p:nvSpPr>
          <p:spPr>
            <a:xfrm>
              <a:off x="0" y="0"/>
              <a:ext cx="4339298" cy="2478512"/>
            </a:xfrm>
            <a:custGeom>
              <a:avLst/>
              <a:gdLst/>
              <a:ahLst/>
              <a:cxnLst/>
              <a:rect l="l" t="t" r="r" b="b"/>
              <a:pathLst>
                <a:path w="4339298" h="2478512">
                  <a:moveTo>
                    <a:pt x="0" y="0"/>
                  </a:moveTo>
                  <a:lnTo>
                    <a:pt x="4339298" y="0"/>
                  </a:lnTo>
                  <a:lnTo>
                    <a:pt x="4339298" y="2478512"/>
                  </a:lnTo>
                  <a:lnTo>
                    <a:pt x="0" y="2478512"/>
                  </a:lnTo>
                  <a:close/>
                </a:path>
              </a:pathLst>
            </a:custGeom>
            <a:solidFill>
              <a:srgbClr val="EDE0D4"/>
            </a:solidFill>
            <a:ln cap="sq">
              <a:noFill/>
              <a:prstDash val="solid"/>
              <a:miter/>
            </a:ln>
          </p:spPr>
          <p:txBody>
            <a:bodyPr/>
            <a:lstStyle/>
            <a:p>
              <a:endParaRPr lang="en-US" dirty="0"/>
            </a:p>
          </p:txBody>
        </p:sp>
        <p:sp>
          <p:nvSpPr>
            <p:cNvPr id="15" name="TextBox 15"/>
            <p:cNvSpPr txBox="1"/>
            <p:nvPr/>
          </p:nvSpPr>
          <p:spPr>
            <a:xfrm>
              <a:off x="0" y="-38100"/>
              <a:ext cx="4339298" cy="2516611"/>
            </a:xfrm>
            <a:prstGeom prst="rect">
              <a:avLst/>
            </a:prstGeom>
          </p:spPr>
          <p:txBody>
            <a:bodyPr lIns="42857" tIns="42857" rIns="42857" bIns="42857" rtlCol="0" anchor="ctr"/>
            <a:lstStyle/>
            <a:p>
              <a:pPr algn="ctr">
                <a:lnSpc>
                  <a:spcPts val="2659"/>
                </a:lnSpc>
                <a:spcBef>
                  <a:spcPct val="0"/>
                </a:spcBef>
              </a:pPr>
              <a:endParaRPr/>
            </a:p>
          </p:txBody>
        </p:sp>
      </p:grpSp>
      <p:sp>
        <p:nvSpPr>
          <p:cNvPr id="16" name="Freeform 16"/>
          <p:cNvSpPr/>
          <p:nvPr/>
        </p:nvSpPr>
        <p:spPr>
          <a:xfrm rot="-52634">
            <a:off x="9060503" y="1193027"/>
            <a:ext cx="1126234" cy="7956731"/>
          </a:xfrm>
          <a:custGeom>
            <a:avLst/>
            <a:gdLst/>
            <a:ahLst/>
            <a:cxnLst/>
            <a:rect l="l" t="t" r="r" b="b"/>
            <a:pathLst>
              <a:path w="1126234" h="7956731">
                <a:moveTo>
                  <a:pt x="0" y="0"/>
                </a:moveTo>
                <a:lnTo>
                  <a:pt x="1126234" y="0"/>
                </a:lnTo>
                <a:lnTo>
                  <a:pt x="1126234" y="7956731"/>
                </a:lnTo>
                <a:lnTo>
                  <a:pt x="0" y="7956731"/>
                </a:lnTo>
                <a:lnTo>
                  <a:pt x="0" y="0"/>
                </a:lnTo>
                <a:close/>
              </a:path>
            </a:pathLst>
          </a:custGeom>
          <a:blipFill>
            <a:blip r:embed="rId8">
              <a:alphaModFix amt="50000"/>
            </a:blip>
            <a:stretch>
              <a:fillRect l="-179063"/>
            </a:stretch>
          </a:blipFill>
        </p:spPr>
      </p:sp>
      <p:sp>
        <p:nvSpPr>
          <p:cNvPr id="17" name="Freeform 17"/>
          <p:cNvSpPr/>
          <p:nvPr/>
        </p:nvSpPr>
        <p:spPr>
          <a:xfrm rot="-52634" flipH="1">
            <a:off x="7976185" y="1237664"/>
            <a:ext cx="1126234" cy="7956731"/>
          </a:xfrm>
          <a:custGeom>
            <a:avLst/>
            <a:gdLst/>
            <a:ahLst/>
            <a:cxnLst/>
            <a:rect l="l" t="t" r="r" b="b"/>
            <a:pathLst>
              <a:path w="1126234" h="7956731">
                <a:moveTo>
                  <a:pt x="1126233" y="0"/>
                </a:moveTo>
                <a:lnTo>
                  <a:pt x="0" y="0"/>
                </a:lnTo>
                <a:lnTo>
                  <a:pt x="0" y="7956732"/>
                </a:lnTo>
                <a:lnTo>
                  <a:pt x="1126233" y="7956732"/>
                </a:lnTo>
                <a:lnTo>
                  <a:pt x="1126233" y="0"/>
                </a:lnTo>
                <a:close/>
              </a:path>
            </a:pathLst>
          </a:custGeom>
          <a:blipFill>
            <a:blip r:embed="rId8">
              <a:alphaModFix amt="50000"/>
            </a:blip>
            <a:stretch>
              <a:fillRect l="-179063"/>
            </a:stretch>
          </a:blipFill>
        </p:spPr>
      </p:sp>
      <p:sp>
        <p:nvSpPr>
          <p:cNvPr id="18" name="Freeform 18"/>
          <p:cNvSpPr/>
          <p:nvPr/>
        </p:nvSpPr>
        <p:spPr>
          <a:xfrm rot="5381784">
            <a:off x="-1747808" y="5024107"/>
            <a:ext cx="7898018" cy="430801"/>
          </a:xfrm>
          <a:custGeom>
            <a:avLst/>
            <a:gdLst/>
            <a:ahLst/>
            <a:cxnLst/>
            <a:rect l="l" t="t" r="r" b="b"/>
            <a:pathLst>
              <a:path w="7898018" h="430801">
                <a:moveTo>
                  <a:pt x="0" y="0"/>
                </a:moveTo>
                <a:lnTo>
                  <a:pt x="7898017" y="0"/>
                </a:lnTo>
                <a:lnTo>
                  <a:pt x="7898017" y="430801"/>
                </a:lnTo>
                <a:lnTo>
                  <a:pt x="0" y="43080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9" name="Freeform 19"/>
          <p:cNvSpPr/>
          <p:nvPr/>
        </p:nvSpPr>
        <p:spPr>
          <a:xfrm rot="5381784" flipV="1">
            <a:off x="12066971" y="4956455"/>
            <a:ext cx="7898018" cy="430801"/>
          </a:xfrm>
          <a:custGeom>
            <a:avLst/>
            <a:gdLst/>
            <a:ahLst/>
            <a:cxnLst/>
            <a:rect l="l" t="t" r="r" b="b"/>
            <a:pathLst>
              <a:path w="7898018" h="430801">
                <a:moveTo>
                  <a:pt x="0" y="430801"/>
                </a:moveTo>
                <a:lnTo>
                  <a:pt x="7898018" y="430801"/>
                </a:lnTo>
                <a:lnTo>
                  <a:pt x="7898018" y="0"/>
                </a:lnTo>
                <a:lnTo>
                  <a:pt x="0" y="0"/>
                </a:lnTo>
                <a:lnTo>
                  <a:pt x="0" y="430801"/>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0" name="Freeform 20"/>
          <p:cNvSpPr/>
          <p:nvPr/>
        </p:nvSpPr>
        <p:spPr>
          <a:xfrm>
            <a:off x="9951193" y="304563"/>
            <a:ext cx="1176941" cy="1179085"/>
          </a:xfrm>
          <a:custGeom>
            <a:avLst/>
            <a:gdLst/>
            <a:ahLst/>
            <a:cxnLst/>
            <a:rect l="l" t="t" r="r" b="b"/>
            <a:pathLst>
              <a:path w="1176941" h="1179085">
                <a:moveTo>
                  <a:pt x="0" y="0"/>
                </a:moveTo>
                <a:lnTo>
                  <a:pt x="1176941" y="0"/>
                </a:lnTo>
                <a:lnTo>
                  <a:pt x="1176941" y="1179085"/>
                </a:lnTo>
                <a:lnTo>
                  <a:pt x="0" y="117908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1" name="Freeform 21"/>
          <p:cNvSpPr/>
          <p:nvPr/>
        </p:nvSpPr>
        <p:spPr>
          <a:xfrm>
            <a:off x="9809992" y="2675716"/>
            <a:ext cx="5969667" cy="5701032"/>
          </a:xfrm>
          <a:custGeom>
            <a:avLst/>
            <a:gdLst/>
            <a:ahLst/>
            <a:cxnLst/>
            <a:rect l="l" t="t" r="r" b="b"/>
            <a:pathLst>
              <a:path w="5969667" h="5701032">
                <a:moveTo>
                  <a:pt x="0" y="0"/>
                </a:moveTo>
                <a:lnTo>
                  <a:pt x="5969666" y="0"/>
                </a:lnTo>
                <a:lnTo>
                  <a:pt x="5969666" y="5701031"/>
                </a:lnTo>
                <a:lnTo>
                  <a:pt x="0" y="5701031"/>
                </a:lnTo>
                <a:lnTo>
                  <a:pt x="0" y="0"/>
                </a:lnTo>
                <a:close/>
              </a:path>
            </a:pathLst>
          </a:custGeom>
          <a:blipFill>
            <a:blip r:embed="rId13">
              <a:alphaModFix amt="21999"/>
            </a:blip>
            <a:stretch>
              <a:fillRect/>
            </a:stretch>
          </a:blipFill>
        </p:spPr>
      </p:sp>
      <p:sp>
        <p:nvSpPr>
          <p:cNvPr id="22" name="Freeform 22"/>
          <p:cNvSpPr/>
          <p:nvPr/>
        </p:nvSpPr>
        <p:spPr>
          <a:xfrm rot="975821">
            <a:off x="2590208" y="7455793"/>
            <a:ext cx="1306460" cy="1277065"/>
          </a:xfrm>
          <a:custGeom>
            <a:avLst/>
            <a:gdLst/>
            <a:ahLst/>
            <a:cxnLst/>
            <a:rect l="l" t="t" r="r" b="b"/>
            <a:pathLst>
              <a:path w="1306460" h="1277065">
                <a:moveTo>
                  <a:pt x="0" y="0"/>
                </a:moveTo>
                <a:lnTo>
                  <a:pt x="1306460" y="0"/>
                </a:lnTo>
                <a:lnTo>
                  <a:pt x="1306460" y="1277065"/>
                </a:lnTo>
                <a:lnTo>
                  <a:pt x="0" y="127706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3" name="Freeform 23"/>
          <p:cNvSpPr/>
          <p:nvPr/>
        </p:nvSpPr>
        <p:spPr>
          <a:xfrm>
            <a:off x="7915341" y="7776218"/>
            <a:ext cx="321283" cy="600529"/>
          </a:xfrm>
          <a:custGeom>
            <a:avLst/>
            <a:gdLst/>
            <a:ahLst/>
            <a:cxnLst/>
            <a:rect l="l" t="t" r="r" b="b"/>
            <a:pathLst>
              <a:path w="321283" h="600529">
                <a:moveTo>
                  <a:pt x="0" y="0"/>
                </a:moveTo>
                <a:lnTo>
                  <a:pt x="321284" y="0"/>
                </a:lnTo>
                <a:lnTo>
                  <a:pt x="321284" y="600529"/>
                </a:lnTo>
                <a:lnTo>
                  <a:pt x="0" y="60052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4" name="Freeform 24"/>
          <p:cNvSpPr/>
          <p:nvPr/>
        </p:nvSpPr>
        <p:spPr>
          <a:xfrm rot="890297" flipH="1">
            <a:off x="9294801" y="7240291"/>
            <a:ext cx="1345208" cy="1956666"/>
          </a:xfrm>
          <a:custGeom>
            <a:avLst/>
            <a:gdLst/>
            <a:ahLst/>
            <a:cxnLst/>
            <a:rect l="l" t="t" r="r" b="b"/>
            <a:pathLst>
              <a:path w="1345208" h="1956666">
                <a:moveTo>
                  <a:pt x="1345208" y="0"/>
                </a:moveTo>
                <a:lnTo>
                  <a:pt x="0" y="0"/>
                </a:lnTo>
                <a:lnTo>
                  <a:pt x="0" y="1956667"/>
                </a:lnTo>
                <a:lnTo>
                  <a:pt x="1345208" y="1956667"/>
                </a:lnTo>
                <a:lnTo>
                  <a:pt x="1345208"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5" name="Freeform 25"/>
          <p:cNvSpPr/>
          <p:nvPr/>
        </p:nvSpPr>
        <p:spPr>
          <a:xfrm rot="4386913">
            <a:off x="14647914" y="7570982"/>
            <a:ext cx="1364530" cy="1474299"/>
          </a:xfrm>
          <a:custGeom>
            <a:avLst/>
            <a:gdLst/>
            <a:ahLst/>
            <a:cxnLst/>
            <a:rect l="l" t="t" r="r" b="b"/>
            <a:pathLst>
              <a:path w="1364530" h="1474299">
                <a:moveTo>
                  <a:pt x="0" y="0"/>
                </a:moveTo>
                <a:lnTo>
                  <a:pt x="1364531" y="0"/>
                </a:lnTo>
                <a:lnTo>
                  <a:pt x="1364531" y="1474298"/>
                </a:lnTo>
                <a:lnTo>
                  <a:pt x="0" y="147429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6" name="Freeform 26"/>
          <p:cNvSpPr/>
          <p:nvPr/>
        </p:nvSpPr>
        <p:spPr>
          <a:xfrm>
            <a:off x="2542663" y="1686211"/>
            <a:ext cx="915364" cy="923655"/>
          </a:xfrm>
          <a:custGeom>
            <a:avLst/>
            <a:gdLst/>
            <a:ahLst/>
            <a:cxnLst/>
            <a:rect l="l" t="t" r="r" b="b"/>
            <a:pathLst>
              <a:path w="915364" h="923655">
                <a:moveTo>
                  <a:pt x="0" y="0"/>
                </a:moveTo>
                <a:lnTo>
                  <a:pt x="915364" y="0"/>
                </a:lnTo>
                <a:lnTo>
                  <a:pt x="915364" y="923655"/>
                </a:lnTo>
                <a:lnTo>
                  <a:pt x="0" y="923655"/>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27" name="Freeform 27"/>
          <p:cNvSpPr/>
          <p:nvPr/>
        </p:nvSpPr>
        <p:spPr>
          <a:xfrm>
            <a:off x="3828486" y="4009755"/>
            <a:ext cx="4040360" cy="4032182"/>
          </a:xfrm>
          <a:custGeom>
            <a:avLst/>
            <a:gdLst/>
            <a:ahLst/>
            <a:cxnLst/>
            <a:rect l="l" t="t" r="r" b="b"/>
            <a:pathLst>
              <a:path w="4040360" h="4032182">
                <a:moveTo>
                  <a:pt x="0" y="0"/>
                </a:moveTo>
                <a:lnTo>
                  <a:pt x="4040361" y="0"/>
                </a:lnTo>
                <a:lnTo>
                  <a:pt x="4040361" y="4032181"/>
                </a:lnTo>
                <a:lnTo>
                  <a:pt x="0" y="4032181"/>
                </a:lnTo>
                <a:lnTo>
                  <a:pt x="0" y="0"/>
                </a:lnTo>
                <a:close/>
              </a:path>
            </a:pathLst>
          </a:custGeom>
          <a:blipFill>
            <a:blip r:embed="rId24"/>
            <a:stretch>
              <a:fillRect/>
            </a:stretch>
          </a:blipFill>
        </p:spPr>
      </p:sp>
      <p:sp>
        <p:nvSpPr>
          <p:cNvPr id="28" name="Freeform 28"/>
          <p:cNvSpPr/>
          <p:nvPr/>
        </p:nvSpPr>
        <p:spPr>
          <a:xfrm>
            <a:off x="10539663" y="3292742"/>
            <a:ext cx="4040360" cy="4032182"/>
          </a:xfrm>
          <a:custGeom>
            <a:avLst/>
            <a:gdLst/>
            <a:ahLst/>
            <a:cxnLst/>
            <a:rect l="l" t="t" r="r" b="b"/>
            <a:pathLst>
              <a:path w="4040360" h="4032182">
                <a:moveTo>
                  <a:pt x="0" y="0"/>
                </a:moveTo>
                <a:lnTo>
                  <a:pt x="4040361" y="0"/>
                </a:lnTo>
                <a:lnTo>
                  <a:pt x="4040361" y="4032182"/>
                </a:lnTo>
                <a:lnTo>
                  <a:pt x="0" y="4032182"/>
                </a:lnTo>
                <a:lnTo>
                  <a:pt x="0" y="0"/>
                </a:lnTo>
                <a:close/>
              </a:path>
            </a:pathLst>
          </a:custGeom>
          <a:blipFill>
            <a:blip r:embed="rId24"/>
            <a:stretch>
              <a:fillRect/>
            </a:stretch>
          </a:blipFill>
        </p:spPr>
      </p:sp>
      <p:sp>
        <p:nvSpPr>
          <p:cNvPr id="8" name="TextBox 33">
            <a:extLst>
              <a:ext uri="{FF2B5EF4-FFF2-40B4-BE49-F238E27FC236}">
                <a16:creationId xmlns:a16="http://schemas.microsoft.com/office/drawing/2014/main" id="{A1AFA3B9-207B-2EE9-7BC9-E996DDDC9F53}"/>
              </a:ext>
            </a:extLst>
          </p:cNvPr>
          <p:cNvSpPr txBox="1"/>
          <p:nvPr/>
        </p:nvSpPr>
        <p:spPr>
          <a:xfrm>
            <a:off x="3658579" y="3241212"/>
            <a:ext cx="10921444" cy="3447098"/>
          </a:xfrm>
          <a:prstGeom prst="rect">
            <a:avLst/>
          </a:prstGeom>
        </p:spPr>
        <p:txBody>
          <a:bodyPr wrap="square" lIns="0" tIns="0" rIns="0" bIns="0" rtlCol="0" anchor="t">
            <a:spAutoFit/>
          </a:bodyPr>
          <a:lstStyle/>
          <a:p>
            <a:r>
              <a:rPr lang="en-US" sz="3200" b="1" dirty="0">
                <a:latin typeface="Times New Roman" panose="02020603050405020304" pitchFamily="18" charset="0"/>
                <a:cs typeface="Times New Roman" panose="02020603050405020304" pitchFamily="18" charset="0"/>
              </a:rPr>
              <a:t>Prior researches</a:t>
            </a:r>
            <a:r>
              <a:rPr lang="en-US" sz="3200" dirty="0">
                <a:latin typeface="Times New Roman" panose="02020603050405020304" pitchFamily="18" charset="0"/>
                <a:cs typeface="Times New Roman" panose="02020603050405020304" pitchFamily="18" charset="0"/>
              </a:rPr>
              <a:t>: </a:t>
            </a:r>
            <a:r>
              <a:rPr lang="en-US" sz="3200" dirty="0">
                <a:effectLst/>
                <a:latin typeface="Times New Roman" panose="02020603050405020304" pitchFamily="18" charset="0"/>
                <a:ea typeface="Constantia" panose="02030602050306030303" pitchFamily="18" charset="0"/>
                <a:cs typeface="Times New Roman" panose="02020603050405020304" pitchFamily="18" charset="0"/>
              </a:rPr>
              <a:t>Abidin (1992), Federspiel (1994), </a:t>
            </a:r>
            <a:r>
              <a:rPr lang="en-US" sz="3200" dirty="0" err="1">
                <a:effectLst/>
                <a:latin typeface="Times New Roman" panose="02020603050405020304" pitchFamily="18" charset="0"/>
                <a:ea typeface="Constantia" panose="02030602050306030303" pitchFamily="18" charset="0"/>
                <a:cs typeface="Times New Roman" panose="02020603050405020304" pitchFamily="18" charset="0"/>
              </a:rPr>
              <a:t>Syam</a:t>
            </a:r>
            <a:r>
              <a:rPr lang="en-US" sz="3200" dirty="0">
                <a:effectLst/>
                <a:latin typeface="Times New Roman" panose="02020603050405020304" pitchFamily="18" charset="0"/>
                <a:ea typeface="Constantia" panose="02030602050306030303" pitchFamily="18" charset="0"/>
                <a:cs typeface="Times New Roman" panose="02020603050405020304" pitchFamily="18" charset="0"/>
              </a:rPr>
              <a:t> (2005), Lawrence et al. (2008), </a:t>
            </a:r>
            <a:r>
              <a:rPr lang="en-US" sz="3200" dirty="0" err="1">
                <a:effectLst/>
                <a:latin typeface="Times New Roman" panose="02020603050405020304" pitchFamily="18" charset="0"/>
                <a:ea typeface="Constantia" panose="02030602050306030303" pitchFamily="18" charset="0"/>
                <a:cs typeface="Times New Roman" panose="02020603050405020304" pitchFamily="18" charset="0"/>
              </a:rPr>
              <a:t>Hidayah</a:t>
            </a:r>
            <a:r>
              <a:rPr lang="en-US" sz="3200" dirty="0">
                <a:effectLst/>
                <a:latin typeface="Times New Roman" panose="02020603050405020304" pitchFamily="18" charset="0"/>
                <a:ea typeface="Constantia" panose="02030602050306030303" pitchFamily="18" charset="0"/>
                <a:cs typeface="Times New Roman" panose="02020603050405020304" pitchFamily="18" charset="0"/>
              </a:rPr>
              <a:t> (2011), </a:t>
            </a:r>
            <a:r>
              <a:rPr lang="en-US" sz="3200" dirty="0" err="1">
                <a:effectLst/>
                <a:latin typeface="Times New Roman" panose="02020603050405020304" pitchFamily="18" charset="0"/>
                <a:ea typeface="Constantia" panose="02030602050306030303" pitchFamily="18" charset="0"/>
                <a:cs typeface="Times New Roman" panose="02020603050405020304" pitchFamily="18" charset="0"/>
              </a:rPr>
              <a:t>Andriawan</a:t>
            </a:r>
            <a:r>
              <a:rPr lang="en-US" sz="3200" dirty="0">
                <a:effectLst/>
                <a:latin typeface="Times New Roman" panose="02020603050405020304" pitchFamily="18" charset="0"/>
                <a:ea typeface="Constantia" panose="02030602050306030303" pitchFamily="18" charset="0"/>
                <a:cs typeface="Times New Roman" panose="02020603050405020304" pitchFamily="18" charset="0"/>
              </a:rPr>
              <a:t> (2013), </a:t>
            </a:r>
            <a:r>
              <a:rPr lang="en-US" sz="3200" dirty="0" err="1">
                <a:effectLst/>
                <a:latin typeface="Times New Roman" panose="02020603050405020304" pitchFamily="18" charset="0"/>
                <a:ea typeface="Constantia" panose="02030602050306030303" pitchFamily="18" charset="0"/>
                <a:cs typeface="Times New Roman" panose="02020603050405020304" pitchFamily="18" charset="0"/>
              </a:rPr>
              <a:t>Aminullah</a:t>
            </a:r>
            <a:r>
              <a:rPr lang="en-US" sz="3200" dirty="0">
                <a:effectLst/>
                <a:latin typeface="Times New Roman" panose="02020603050405020304" pitchFamily="18" charset="0"/>
                <a:ea typeface="Constantia" panose="02030602050306030303" pitchFamily="18" charset="0"/>
                <a:cs typeface="Times New Roman" panose="02020603050405020304" pitchFamily="18" charset="0"/>
              </a:rPr>
              <a:t> (2015), and Abidin (2017) in different contexts and time frames.</a:t>
            </a:r>
          </a:p>
          <a:p>
            <a:endParaRPr lang="en-US" sz="3200" dirty="0">
              <a:latin typeface="Times New Roman" panose="02020603050405020304" pitchFamily="18" charset="0"/>
              <a:cs typeface="Times New Roman" panose="02020603050405020304" pitchFamily="18" charset="0"/>
            </a:endParaRPr>
          </a:p>
          <a:p>
            <a:r>
              <a:rPr lang="en-US" sz="3200" b="1" dirty="0">
                <a:latin typeface="Times New Roman" panose="02020603050405020304" pitchFamily="18" charset="0"/>
                <a:cs typeface="Times New Roman" panose="02020603050405020304" pitchFamily="18" charset="0"/>
              </a:rPr>
              <a:t>Novelty</a:t>
            </a:r>
            <a:r>
              <a:rPr lang="en-US" sz="3200" dirty="0">
                <a:latin typeface="Times New Roman" panose="02020603050405020304" pitchFamily="18" charset="0"/>
                <a:cs typeface="Times New Roman" panose="02020603050405020304" pitchFamily="18" charset="0"/>
              </a:rPr>
              <a:t>: new method, better method, new problem, new insight. (</a:t>
            </a:r>
            <a:r>
              <a:rPr lang="en-US" sz="3200" dirty="0" err="1">
                <a:latin typeface="Times New Roman" panose="02020603050405020304" pitchFamily="18" charset="0"/>
                <a:cs typeface="Times New Roman" panose="02020603050405020304" pitchFamily="18" charset="0"/>
              </a:rPr>
              <a:t>Pitoyo</a:t>
            </a:r>
            <a:r>
              <a:rPr lang="en-US" sz="3200" dirty="0">
                <a:latin typeface="Times New Roman" panose="02020603050405020304" pitchFamily="18" charset="0"/>
                <a:cs typeface="Times New Roman" panose="02020603050405020304" pitchFamily="18" charset="0"/>
              </a:rPr>
              <a:t> Peter Hartono, Chukyo University </a:t>
            </a:r>
            <a:r>
              <a:rPr lang="en-US" sz="3200" dirty="0" err="1">
                <a:latin typeface="Times New Roman" panose="02020603050405020304" pitchFamily="18" charset="0"/>
                <a:cs typeface="Times New Roman" panose="02020603050405020304" pitchFamily="18" charset="0"/>
              </a:rPr>
              <a:t>Jepang</a:t>
            </a:r>
            <a:r>
              <a:rPr lang="en-US" sz="3200" dirty="0">
                <a:latin typeface="Times New Roman" panose="02020603050405020304" pitchFamily="18" charset="0"/>
                <a:cs typeface="Times New Roman" panose="02020603050405020304" pitchFamily="18" charset="0"/>
              </a:rPr>
              <a: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B6C56"/>
        </a:solidFill>
        <a:effectLst/>
      </p:bgPr>
    </p:bg>
    <p:spTree>
      <p:nvGrpSpPr>
        <p:cNvPr id="1" name=""/>
        <p:cNvGrpSpPr/>
        <p:nvPr/>
      </p:nvGrpSpPr>
      <p:grpSpPr>
        <a:xfrm>
          <a:off x="0" y="0"/>
          <a:ext cx="0" cy="0"/>
          <a:chOff x="0" y="0"/>
          <a:chExt cx="0" cy="0"/>
        </a:xfrm>
      </p:grpSpPr>
      <p:sp>
        <p:nvSpPr>
          <p:cNvPr id="2" name="Freeform 2"/>
          <p:cNvSpPr/>
          <p:nvPr/>
        </p:nvSpPr>
        <p:spPr>
          <a:xfrm rot="5400000">
            <a:off x="11695956" y="3669363"/>
            <a:ext cx="10254864" cy="2948273"/>
          </a:xfrm>
          <a:custGeom>
            <a:avLst/>
            <a:gdLst/>
            <a:ahLst/>
            <a:cxnLst/>
            <a:rect l="l" t="t" r="r" b="b"/>
            <a:pathLst>
              <a:path w="10254864" h="2948273">
                <a:moveTo>
                  <a:pt x="0" y="0"/>
                </a:moveTo>
                <a:lnTo>
                  <a:pt x="10254864" y="0"/>
                </a:lnTo>
                <a:lnTo>
                  <a:pt x="10254864" y="2948274"/>
                </a:lnTo>
                <a:lnTo>
                  <a:pt x="0" y="2948274"/>
                </a:lnTo>
                <a:lnTo>
                  <a:pt x="0" y="0"/>
                </a:lnTo>
                <a:close/>
              </a:path>
            </a:pathLst>
          </a:custGeom>
          <a:blipFill>
            <a:blip r:embed="rId2"/>
            <a:stretch>
              <a:fillRect/>
            </a:stretch>
          </a:blipFill>
        </p:spPr>
      </p:sp>
      <p:sp>
        <p:nvSpPr>
          <p:cNvPr id="3" name="Freeform 3"/>
          <p:cNvSpPr/>
          <p:nvPr/>
        </p:nvSpPr>
        <p:spPr>
          <a:xfrm rot="-4814880">
            <a:off x="-1917291" y="1855060"/>
            <a:ext cx="5170175" cy="3507896"/>
          </a:xfrm>
          <a:custGeom>
            <a:avLst/>
            <a:gdLst/>
            <a:ahLst/>
            <a:cxnLst/>
            <a:rect l="l" t="t" r="r" b="b"/>
            <a:pathLst>
              <a:path w="5170175" h="3507896">
                <a:moveTo>
                  <a:pt x="0" y="0"/>
                </a:moveTo>
                <a:lnTo>
                  <a:pt x="5170175" y="0"/>
                </a:lnTo>
                <a:lnTo>
                  <a:pt x="5170175" y="3507896"/>
                </a:lnTo>
                <a:lnTo>
                  <a:pt x="0" y="3507896"/>
                </a:lnTo>
                <a:lnTo>
                  <a:pt x="0" y="0"/>
                </a:lnTo>
                <a:close/>
              </a:path>
            </a:pathLst>
          </a:custGeom>
          <a:blipFill>
            <a:blip r:embed="rId3"/>
            <a:stretch>
              <a:fillRect/>
            </a:stretch>
          </a:blipFill>
        </p:spPr>
      </p:sp>
      <p:sp>
        <p:nvSpPr>
          <p:cNvPr id="4" name="Freeform 4"/>
          <p:cNvSpPr/>
          <p:nvPr/>
        </p:nvSpPr>
        <p:spPr>
          <a:xfrm rot="-2959459">
            <a:off x="-1183252" y="5305254"/>
            <a:ext cx="4761903" cy="3696427"/>
          </a:xfrm>
          <a:custGeom>
            <a:avLst/>
            <a:gdLst/>
            <a:ahLst/>
            <a:cxnLst/>
            <a:rect l="l" t="t" r="r" b="b"/>
            <a:pathLst>
              <a:path w="4761903" h="3696427">
                <a:moveTo>
                  <a:pt x="0" y="0"/>
                </a:moveTo>
                <a:lnTo>
                  <a:pt x="4761904" y="0"/>
                </a:lnTo>
                <a:lnTo>
                  <a:pt x="4761904" y="3696427"/>
                </a:lnTo>
                <a:lnTo>
                  <a:pt x="0" y="3696427"/>
                </a:lnTo>
                <a:lnTo>
                  <a:pt x="0" y="0"/>
                </a:lnTo>
                <a:close/>
              </a:path>
            </a:pathLst>
          </a:custGeom>
          <a:blipFill>
            <a:blip r:embed="rId4"/>
            <a:stretch>
              <a:fillRect/>
            </a:stretch>
          </a:blipFill>
        </p:spPr>
      </p:sp>
      <p:sp>
        <p:nvSpPr>
          <p:cNvPr id="5" name="Freeform 5"/>
          <p:cNvSpPr/>
          <p:nvPr/>
        </p:nvSpPr>
        <p:spPr>
          <a:xfrm rot="10644637">
            <a:off x="-975938" y="9024922"/>
            <a:ext cx="6485348" cy="1418670"/>
          </a:xfrm>
          <a:custGeom>
            <a:avLst/>
            <a:gdLst/>
            <a:ahLst/>
            <a:cxnLst/>
            <a:rect l="l" t="t" r="r" b="b"/>
            <a:pathLst>
              <a:path w="6485348" h="1418670">
                <a:moveTo>
                  <a:pt x="0" y="0"/>
                </a:moveTo>
                <a:lnTo>
                  <a:pt x="6485348" y="0"/>
                </a:lnTo>
                <a:lnTo>
                  <a:pt x="6485348" y="1418670"/>
                </a:lnTo>
                <a:lnTo>
                  <a:pt x="0" y="1418670"/>
                </a:lnTo>
                <a:lnTo>
                  <a:pt x="0" y="0"/>
                </a:lnTo>
                <a:close/>
              </a:path>
            </a:pathLst>
          </a:custGeom>
          <a:blipFill>
            <a:blip r:embed="rId5"/>
            <a:stretch>
              <a:fillRect/>
            </a:stretch>
          </a:blipFill>
        </p:spPr>
      </p:sp>
      <p:sp>
        <p:nvSpPr>
          <p:cNvPr id="6" name="Freeform 6"/>
          <p:cNvSpPr/>
          <p:nvPr/>
        </p:nvSpPr>
        <p:spPr>
          <a:xfrm>
            <a:off x="14127726" y="6839173"/>
            <a:ext cx="4160274" cy="3447827"/>
          </a:xfrm>
          <a:custGeom>
            <a:avLst/>
            <a:gdLst/>
            <a:ahLst/>
            <a:cxnLst/>
            <a:rect l="l" t="t" r="r" b="b"/>
            <a:pathLst>
              <a:path w="4160274" h="3447827">
                <a:moveTo>
                  <a:pt x="0" y="0"/>
                </a:moveTo>
                <a:lnTo>
                  <a:pt x="4160274" y="0"/>
                </a:lnTo>
                <a:lnTo>
                  <a:pt x="4160274" y="3447827"/>
                </a:lnTo>
                <a:lnTo>
                  <a:pt x="0" y="3447827"/>
                </a:lnTo>
                <a:lnTo>
                  <a:pt x="0" y="0"/>
                </a:lnTo>
                <a:close/>
              </a:path>
            </a:pathLst>
          </a:custGeom>
          <a:blipFill>
            <a:blip r:embed="rId6"/>
            <a:stretch>
              <a:fillRect/>
            </a:stretch>
          </a:blipFill>
        </p:spPr>
      </p:sp>
      <p:grpSp>
        <p:nvGrpSpPr>
          <p:cNvPr id="8" name="Group 8"/>
          <p:cNvGrpSpPr/>
          <p:nvPr/>
        </p:nvGrpSpPr>
        <p:grpSpPr>
          <a:xfrm>
            <a:off x="1744100" y="1110417"/>
            <a:ext cx="14719908" cy="8248585"/>
            <a:chOff x="0" y="0"/>
            <a:chExt cx="3685457" cy="2065217"/>
          </a:xfrm>
        </p:grpSpPr>
        <p:sp>
          <p:nvSpPr>
            <p:cNvPr id="9" name="Freeform 9"/>
            <p:cNvSpPr/>
            <p:nvPr/>
          </p:nvSpPr>
          <p:spPr>
            <a:xfrm>
              <a:off x="0" y="0"/>
              <a:ext cx="3685457" cy="2065217"/>
            </a:xfrm>
            <a:custGeom>
              <a:avLst/>
              <a:gdLst/>
              <a:ahLst/>
              <a:cxnLst/>
              <a:rect l="l" t="t" r="r" b="b"/>
              <a:pathLst>
                <a:path w="3685457" h="2065217">
                  <a:moveTo>
                    <a:pt x="27875" y="0"/>
                  </a:moveTo>
                  <a:lnTo>
                    <a:pt x="3657581" y="0"/>
                  </a:lnTo>
                  <a:cubicBezTo>
                    <a:pt x="3664974" y="0"/>
                    <a:pt x="3672065" y="2937"/>
                    <a:pt x="3677292" y="8164"/>
                  </a:cubicBezTo>
                  <a:cubicBezTo>
                    <a:pt x="3682520" y="13392"/>
                    <a:pt x="3685457" y="20482"/>
                    <a:pt x="3685457" y="27875"/>
                  </a:cubicBezTo>
                  <a:lnTo>
                    <a:pt x="3685457" y="2037342"/>
                  </a:lnTo>
                  <a:cubicBezTo>
                    <a:pt x="3685457" y="2052737"/>
                    <a:pt x="3672977" y="2065217"/>
                    <a:pt x="3657581" y="2065217"/>
                  </a:cubicBezTo>
                  <a:lnTo>
                    <a:pt x="27875" y="2065217"/>
                  </a:lnTo>
                  <a:cubicBezTo>
                    <a:pt x="20482" y="2065217"/>
                    <a:pt x="13392" y="2062280"/>
                    <a:pt x="8164" y="2057053"/>
                  </a:cubicBezTo>
                  <a:cubicBezTo>
                    <a:pt x="2937" y="2051825"/>
                    <a:pt x="0" y="2044735"/>
                    <a:pt x="0" y="2037342"/>
                  </a:cubicBezTo>
                  <a:lnTo>
                    <a:pt x="0" y="27875"/>
                  </a:lnTo>
                  <a:cubicBezTo>
                    <a:pt x="0" y="20482"/>
                    <a:pt x="2937" y="13392"/>
                    <a:pt x="8164" y="8164"/>
                  </a:cubicBezTo>
                  <a:cubicBezTo>
                    <a:pt x="13392" y="2937"/>
                    <a:pt x="20482" y="0"/>
                    <a:pt x="27875" y="0"/>
                  </a:cubicBezTo>
                  <a:close/>
                </a:path>
              </a:pathLst>
            </a:custGeom>
            <a:solidFill>
              <a:srgbClr val="4A2600"/>
            </a:solidFill>
          </p:spPr>
        </p:sp>
        <p:sp>
          <p:nvSpPr>
            <p:cNvPr id="10" name="TextBox 10"/>
            <p:cNvSpPr txBox="1"/>
            <p:nvPr/>
          </p:nvSpPr>
          <p:spPr>
            <a:xfrm>
              <a:off x="0" y="-28575"/>
              <a:ext cx="3685457" cy="2093792"/>
            </a:xfrm>
            <a:prstGeom prst="rect">
              <a:avLst/>
            </a:prstGeom>
          </p:spPr>
          <p:txBody>
            <a:bodyPr lIns="50800" tIns="50800" rIns="50800" bIns="50800" rtlCol="0" anchor="ctr"/>
            <a:lstStyle/>
            <a:p>
              <a:pPr algn="ctr">
                <a:lnSpc>
                  <a:spcPts val="2894"/>
                </a:lnSpc>
              </a:pPr>
              <a:endParaRPr/>
            </a:p>
          </p:txBody>
        </p:sp>
      </p:grpSp>
      <p:sp>
        <p:nvSpPr>
          <p:cNvPr id="11" name="Freeform 11"/>
          <p:cNvSpPr/>
          <p:nvPr/>
        </p:nvSpPr>
        <p:spPr>
          <a:xfrm rot="-15348">
            <a:off x="1847616" y="992322"/>
            <a:ext cx="14673190" cy="8633021"/>
          </a:xfrm>
          <a:custGeom>
            <a:avLst/>
            <a:gdLst/>
            <a:ahLst/>
            <a:cxnLst/>
            <a:rect l="l" t="t" r="r" b="b"/>
            <a:pathLst>
              <a:path w="14673190" h="8633021">
                <a:moveTo>
                  <a:pt x="0" y="0"/>
                </a:moveTo>
                <a:lnTo>
                  <a:pt x="14673190" y="0"/>
                </a:lnTo>
                <a:lnTo>
                  <a:pt x="14673190" y="8633022"/>
                </a:lnTo>
                <a:lnTo>
                  <a:pt x="0" y="8633022"/>
                </a:lnTo>
                <a:lnTo>
                  <a:pt x="0" y="0"/>
                </a:lnTo>
                <a:close/>
              </a:path>
            </a:pathLst>
          </a:custGeom>
          <a:blipFill>
            <a:blip r:embed="rId7">
              <a:alphaModFix amt="37000"/>
            </a:blip>
            <a:stretch>
              <a:fillRect/>
            </a:stretch>
          </a:blipFill>
        </p:spPr>
      </p:sp>
      <p:grpSp>
        <p:nvGrpSpPr>
          <p:cNvPr id="12" name="Group 12"/>
          <p:cNvGrpSpPr/>
          <p:nvPr/>
        </p:nvGrpSpPr>
        <p:grpSpPr>
          <a:xfrm rot="-15348">
            <a:off x="2149148" y="1244883"/>
            <a:ext cx="13899677" cy="7939190"/>
            <a:chOff x="0" y="0"/>
            <a:chExt cx="4339298" cy="2478511"/>
          </a:xfrm>
        </p:grpSpPr>
        <p:sp>
          <p:nvSpPr>
            <p:cNvPr id="13" name="Freeform 13"/>
            <p:cNvSpPr/>
            <p:nvPr/>
          </p:nvSpPr>
          <p:spPr>
            <a:xfrm>
              <a:off x="0" y="0"/>
              <a:ext cx="4339298" cy="2478512"/>
            </a:xfrm>
            <a:custGeom>
              <a:avLst/>
              <a:gdLst/>
              <a:ahLst/>
              <a:cxnLst/>
              <a:rect l="l" t="t" r="r" b="b"/>
              <a:pathLst>
                <a:path w="4339298" h="2478512">
                  <a:moveTo>
                    <a:pt x="0" y="0"/>
                  </a:moveTo>
                  <a:lnTo>
                    <a:pt x="4339298" y="0"/>
                  </a:lnTo>
                  <a:lnTo>
                    <a:pt x="4339298" y="2478512"/>
                  </a:lnTo>
                  <a:lnTo>
                    <a:pt x="0" y="2478512"/>
                  </a:lnTo>
                  <a:close/>
                </a:path>
              </a:pathLst>
            </a:custGeom>
            <a:solidFill>
              <a:srgbClr val="EDE0D4"/>
            </a:solidFill>
            <a:ln cap="sq">
              <a:noFill/>
              <a:prstDash val="solid"/>
              <a:miter/>
            </a:ln>
          </p:spPr>
          <p:txBody>
            <a:bodyPr/>
            <a:lstStyle/>
            <a:p>
              <a:endParaRPr lang="en-US" dirty="0"/>
            </a:p>
          </p:txBody>
        </p:sp>
        <p:sp>
          <p:nvSpPr>
            <p:cNvPr id="14" name="TextBox 14"/>
            <p:cNvSpPr txBox="1"/>
            <p:nvPr/>
          </p:nvSpPr>
          <p:spPr>
            <a:xfrm>
              <a:off x="0" y="-38100"/>
              <a:ext cx="4339298" cy="2516611"/>
            </a:xfrm>
            <a:prstGeom prst="rect">
              <a:avLst/>
            </a:prstGeom>
          </p:spPr>
          <p:txBody>
            <a:bodyPr lIns="42857" tIns="42857" rIns="42857" bIns="42857" rtlCol="0" anchor="ctr"/>
            <a:lstStyle/>
            <a:p>
              <a:pPr algn="ctr">
                <a:lnSpc>
                  <a:spcPts val="2659"/>
                </a:lnSpc>
                <a:spcBef>
                  <a:spcPct val="0"/>
                </a:spcBef>
              </a:pPr>
              <a:endParaRPr/>
            </a:p>
          </p:txBody>
        </p:sp>
      </p:grpSp>
      <p:sp>
        <p:nvSpPr>
          <p:cNvPr id="17" name="Freeform 17"/>
          <p:cNvSpPr/>
          <p:nvPr/>
        </p:nvSpPr>
        <p:spPr>
          <a:xfrm rot="5381784">
            <a:off x="-1747808" y="5024107"/>
            <a:ext cx="7898018" cy="430801"/>
          </a:xfrm>
          <a:custGeom>
            <a:avLst/>
            <a:gdLst/>
            <a:ahLst/>
            <a:cxnLst/>
            <a:rect l="l" t="t" r="r" b="b"/>
            <a:pathLst>
              <a:path w="7898018" h="430801">
                <a:moveTo>
                  <a:pt x="0" y="0"/>
                </a:moveTo>
                <a:lnTo>
                  <a:pt x="7898017" y="0"/>
                </a:lnTo>
                <a:lnTo>
                  <a:pt x="7898017" y="430801"/>
                </a:lnTo>
                <a:lnTo>
                  <a:pt x="0" y="43080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8" name="Freeform 18"/>
          <p:cNvSpPr/>
          <p:nvPr/>
        </p:nvSpPr>
        <p:spPr>
          <a:xfrm rot="5381784" flipV="1">
            <a:off x="12066971" y="4956455"/>
            <a:ext cx="7898018" cy="430801"/>
          </a:xfrm>
          <a:custGeom>
            <a:avLst/>
            <a:gdLst/>
            <a:ahLst/>
            <a:cxnLst/>
            <a:rect l="l" t="t" r="r" b="b"/>
            <a:pathLst>
              <a:path w="7898018" h="430801">
                <a:moveTo>
                  <a:pt x="0" y="430801"/>
                </a:moveTo>
                <a:lnTo>
                  <a:pt x="7898018" y="430801"/>
                </a:lnTo>
                <a:lnTo>
                  <a:pt x="7898018" y="0"/>
                </a:lnTo>
                <a:lnTo>
                  <a:pt x="0" y="0"/>
                </a:lnTo>
                <a:lnTo>
                  <a:pt x="0" y="430801"/>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9" name="Freeform 19"/>
          <p:cNvSpPr/>
          <p:nvPr/>
        </p:nvSpPr>
        <p:spPr>
          <a:xfrm>
            <a:off x="15040422" y="6742105"/>
            <a:ext cx="171990" cy="161983"/>
          </a:xfrm>
          <a:custGeom>
            <a:avLst/>
            <a:gdLst/>
            <a:ahLst/>
            <a:cxnLst/>
            <a:rect l="l" t="t" r="r" b="b"/>
            <a:pathLst>
              <a:path w="171990" h="161983">
                <a:moveTo>
                  <a:pt x="0" y="0"/>
                </a:moveTo>
                <a:lnTo>
                  <a:pt x="171990" y="0"/>
                </a:lnTo>
                <a:lnTo>
                  <a:pt x="171990" y="161983"/>
                </a:lnTo>
                <a:lnTo>
                  <a:pt x="0" y="16198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0" name="Freeform 20"/>
          <p:cNvSpPr/>
          <p:nvPr/>
        </p:nvSpPr>
        <p:spPr>
          <a:xfrm>
            <a:off x="13362142" y="7623163"/>
            <a:ext cx="1987110" cy="1246460"/>
          </a:xfrm>
          <a:custGeom>
            <a:avLst/>
            <a:gdLst/>
            <a:ahLst/>
            <a:cxnLst/>
            <a:rect l="l" t="t" r="r" b="b"/>
            <a:pathLst>
              <a:path w="1987110" h="1246460">
                <a:moveTo>
                  <a:pt x="0" y="0"/>
                </a:moveTo>
                <a:lnTo>
                  <a:pt x="1987110" y="0"/>
                </a:lnTo>
                <a:lnTo>
                  <a:pt x="1987110" y="1246460"/>
                </a:lnTo>
                <a:lnTo>
                  <a:pt x="0" y="124646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1" name="Freeform 21"/>
          <p:cNvSpPr/>
          <p:nvPr/>
        </p:nvSpPr>
        <p:spPr>
          <a:xfrm rot="1296653">
            <a:off x="2451648" y="5846531"/>
            <a:ext cx="2009008" cy="3026754"/>
          </a:xfrm>
          <a:custGeom>
            <a:avLst/>
            <a:gdLst/>
            <a:ahLst/>
            <a:cxnLst/>
            <a:rect l="l" t="t" r="r" b="b"/>
            <a:pathLst>
              <a:path w="2009008" h="3026754">
                <a:moveTo>
                  <a:pt x="0" y="0"/>
                </a:moveTo>
                <a:lnTo>
                  <a:pt x="2009008" y="0"/>
                </a:lnTo>
                <a:lnTo>
                  <a:pt x="2009008" y="3026754"/>
                </a:lnTo>
                <a:lnTo>
                  <a:pt x="0" y="3026754"/>
                </a:lnTo>
                <a:lnTo>
                  <a:pt x="0" y="0"/>
                </a:lnTo>
                <a:close/>
              </a:path>
            </a:pathLst>
          </a:custGeom>
          <a:blipFill>
            <a:blip r:embed="rId14">
              <a:alphaModFix amt="99000"/>
              <a:extLst>
                <a:ext uri="{96DAC541-7B7A-43D3-8B79-37D633B846F1}">
                  <asvg:svgBlip xmlns:asvg="http://schemas.microsoft.com/office/drawing/2016/SVG/main" r:embed="rId15"/>
                </a:ext>
              </a:extLst>
            </a:blip>
            <a:stretch>
              <a:fillRect/>
            </a:stretch>
          </a:blipFill>
        </p:spPr>
      </p:sp>
      <p:sp>
        <p:nvSpPr>
          <p:cNvPr id="22" name="Freeform 22"/>
          <p:cNvSpPr/>
          <p:nvPr/>
        </p:nvSpPr>
        <p:spPr>
          <a:xfrm rot="9320893">
            <a:off x="5330859" y="2814152"/>
            <a:ext cx="1733711" cy="866855"/>
          </a:xfrm>
          <a:custGeom>
            <a:avLst/>
            <a:gdLst/>
            <a:ahLst/>
            <a:cxnLst/>
            <a:rect l="l" t="t" r="r" b="b"/>
            <a:pathLst>
              <a:path w="1733711" h="866855">
                <a:moveTo>
                  <a:pt x="0" y="0"/>
                </a:moveTo>
                <a:lnTo>
                  <a:pt x="1733711" y="0"/>
                </a:lnTo>
                <a:lnTo>
                  <a:pt x="1733711" y="866856"/>
                </a:lnTo>
                <a:lnTo>
                  <a:pt x="0" y="86685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3" name="Freeform 23"/>
          <p:cNvSpPr/>
          <p:nvPr/>
        </p:nvSpPr>
        <p:spPr>
          <a:xfrm rot="-1532779">
            <a:off x="6544957" y="-673169"/>
            <a:ext cx="1849703" cy="1853072"/>
          </a:xfrm>
          <a:custGeom>
            <a:avLst/>
            <a:gdLst/>
            <a:ahLst/>
            <a:cxnLst/>
            <a:rect l="l" t="t" r="r" b="b"/>
            <a:pathLst>
              <a:path w="1849703" h="1853072">
                <a:moveTo>
                  <a:pt x="0" y="0"/>
                </a:moveTo>
                <a:lnTo>
                  <a:pt x="1849702" y="0"/>
                </a:lnTo>
                <a:lnTo>
                  <a:pt x="1849702" y="1853072"/>
                </a:lnTo>
                <a:lnTo>
                  <a:pt x="0" y="1853072"/>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6" name="Freeform 26"/>
          <p:cNvSpPr/>
          <p:nvPr/>
        </p:nvSpPr>
        <p:spPr>
          <a:xfrm rot="-52634">
            <a:off x="9060503" y="1193027"/>
            <a:ext cx="1126234" cy="7956731"/>
          </a:xfrm>
          <a:custGeom>
            <a:avLst/>
            <a:gdLst/>
            <a:ahLst/>
            <a:cxnLst/>
            <a:rect l="l" t="t" r="r" b="b"/>
            <a:pathLst>
              <a:path w="1126234" h="7956731">
                <a:moveTo>
                  <a:pt x="0" y="0"/>
                </a:moveTo>
                <a:lnTo>
                  <a:pt x="1126234" y="0"/>
                </a:lnTo>
                <a:lnTo>
                  <a:pt x="1126234" y="7956731"/>
                </a:lnTo>
                <a:lnTo>
                  <a:pt x="0" y="7956731"/>
                </a:lnTo>
                <a:lnTo>
                  <a:pt x="0" y="0"/>
                </a:lnTo>
                <a:close/>
              </a:path>
            </a:pathLst>
          </a:custGeom>
          <a:blipFill>
            <a:blip r:embed="rId20">
              <a:alphaModFix amt="50000"/>
            </a:blip>
            <a:stretch>
              <a:fillRect l="-179063"/>
            </a:stretch>
          </a:blipFill>
        </p:spPr>
      </p:sp>
      <p:sp>
        <p:nvSpPr>
          <p:cNvPr id="27" name="Freeform 27"/>
          <p:cNvSpPr/>
          <p:nvPr/>
        </p:nvSpPr>
        <p:spPr>
          <a:xfrm rot="-52634" flipH="1">
            <a:off x="7976185" y="1522013"/>
            <a:ext cx="1126234" cy="7956731"/>
          </a:xfrm>
          <a:custGeom>
            <a:avLst/>
            <a:gdLst/>
            <a:ahLst/>
            <a:cxnLst/>
            <a:rect l="l" t="t" r="r" b="b"/>
            <a:pathLst>
              <a:path w="1126234" h="7956731">
                <a:moveTo>
                  <a:pt x="1126233" y="0"/>
                </a:moveTo>
                <a:lnTo>
                  <a:pt x="0" y="0"/>
                </a:lnTo>
                <a:lnTo>
                  <a:pt x="0" y="7956732"/>
                </a:lnTo>
                <a:lnTo>
                  <a:pt x="1126233" y="7956732"/>
                </a:lnTo>
                <a:lnTo>
                  <a:pt x="1126233" y="0"/>
                </a:lnTo>
                <a:close/>
              </a:path>
            </a:pathLst>
          </a:custGeom>
          <a:blipFill>
            <a:blip r:embed="rId20">
              <a:alphaModFix amt="50000"/>
            </a:blip>
            <a:stretch>
              <a:fillRect l="-179063"/>
            </a:stretch>
          </a:blipFill>
        </p:spPr>
      </p:sp>
      <p:sp>
        <p:nvSpPr>
          <p:cNvPr id="7" name="TextBox 33">
            <a:extLst>
              <a:ext uri="{FF2B5EF4-FFF2-40B4-BE49-F238E27FC236}">
                <a16:creationId xmlns:a16="http://schemas.microsoft.com/office/drawing/2014/main" id="{D6EEA3E9-80E0-40A3-B64F-84F1E8732FEF}"/>
              </a:ext>
            </a:extLst>
          </p:cNvPr>
          <p:cNvSpPr txBox="1"/>
          <p:nvPr/>
        </p:nvSpPr>
        <p:spPr>
          <a:xfrm>
            <a:off x="3878674" y="3141410"/>
            <a:ext cx="10764219" cy="4985980"/>
          </a:xfrm>
          <a:prstGeom prst="rect">
            <a:avLst/>
          </a:prstGeom>
        </p:spPr>
        <p:txBody>
          <a:bodyPr wrap="square" lIns="0" tIns="0" rIns="0" bIns="0" rtlCol="0" anchor="t">
            <a:spAutoFit/>
          </a:bodyPr>
          <a:lstStyle/>
          <a:p>
            <a:r>
              <a:rPr lang="en-US" sz="3600" b="1" dirty="0">
                <a:latin typeface="Times New Roman" panose="02020603050405020304" pitchFamily="18" charset="0"/>
                <a:cs typeface="Times New Roman" panose="02020603050405020304" pitchFamily="18" charset="0"/>
              </a:rPr>
              <a:t>Results: </a:t>
            </a:r>
          </a:p>
          <a:p>
            <a:r>
              <a:rPr lang="en-US" sz="3600" b="1" dirty="0">
                <a:latin typeface="Times New Roman" panose="02020603050405020304" pitchFamily="18" charset="0"/>
                <a:cs typeface="Times New Roman" panose="02020603050405020304" pitchFamily="18" charset="0"/>
              </a:rPr>
              <a:t>The Function of the Quran</a:t>
            </a:r>
          </a:p>
          <a:p>
            <a:pPr marL="457200" indent="-457200">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The existence of the art of creating Quranic amulet</a:t>
            </a:r>
          </a:p>
          <a:p>
            <a:pPr marL="457200" indent="-457200">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Grounded in the Quran itself: </a:t>
            </a:r>
            <a:r>
              <a:rPr lang="en-US" sz="3600" dirty="0" err="1">
                <a:latin typeface="Times New Roman" panose="02020603050405020304" pitchFamily="18" charset="0"/>
                <a:cs typeface="Times New Roman" panose="02020603050405020304" pitchFamily="18" charset="0"/>
              </a:rPr>
              <a:t>asy-Syifa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wasilah</a:t>
            </a:r>
            <a:endParaRPr lang="en-US" sz="3600" dirty="0">
              <a:latin typeface="Times New Roman" panose="02020603050405020304" pitchFamily="18" charset="0"/>
              <a:cs typeface="Times New Roman" panose="02020603050405020304" pitchFamily="18" charset="0"/>
            </a:endParaRPr>
          </a:p>
          <a:p>
            <a:pPr marL="457200" indent="-457200">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Some amulet practitioners: The Quran has the power to cure, a problem solver, multifaceted functions</a:t>
            </a:r>
          </a:p>
          <a:p>
            <a:pPr marL="457200" indent="-457200">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People of </a:t>
            </a:r>
            <a:r>
              <a:rPr lang="en-US" sz="3600" dirty="0" err="1">
                <a:latin typeface="Times New Roman" panose="02020603050405020304" pitchFamily="18" charset="0"/>
                <a:cs typeface="Times New Roman" panose="02020603050405020304" pitchFamily="18" charset="0"/>
              </a:rPr>
              <a:t>Ngantru</a:t>
            </a:r>
            <a:r>
              <a:rPr lang="en-US" sz="3600" dirty="0">
                <a:latin typeface="Times New Roman" panose="02020603050405020304" pitchFamily="18" charset="0"/>
                <a:cs typeface="Times New Roman" panose="02020603050405020304" pitchFamily="18" charset="0"/>
              </a:rPr>
              <a:t>: Amulet </a:t>
            </a:r>
            <a:r>
              <a:rPr lang="en-US" sz="3600" dirty="0" err="1">
                <a:latin typeface="Times New Roman" panose="02020603050405020304" pitchFamily="18" charset="0"/>
                <a:cs typeface="Times New Roman" panose="02020603050405020304" pitchFamily="18" charset="0"/>
              </a:rPr>
              <a:t>fuctions</a:t>
            </a:r>
            <a:r>
              <a:rPr lang="en-US" sz="3600" dirty="0">
                <a:latin typeface="Times New Roman" panose="02020603050405020304" pitchFamily="18" charset="0"/>
                <a:cs typeface="Times New Roman" panose="02020603050405020304" pitchFamily="18" charset="0"/>
              </a:rPr>
              <a:t> as alternative solution </a:t>
            </a:r>
            <a:r>
              <a:rPr lang="en-US" sz="3600" dirty="0" err="1">
                <a:latin typeface="Times New Roman" panose="02020603050405020304" pitchFamily="18" charset="0"/>
                <a:cs typeface="Times New Roman" panose="02020603050405020304" pitchFamily="18" charset="0"/>
              </a:rPr>
              <a:t>depanding</a:t>
            </a:r>
            <a:r>
              <a:rPr lang="en-US" sz="3600" dirty="0">
                <a:latin typeface="Times New Roman" panose="02020603050405020304" pitchFamily="18" charset="0"/>
                <a:cs typeface="Times New Roman" panose="02020603050405020304" pitchFamily="18" charset="0"/>
              </a:rPr>
              <a:t> on intention of the wearer and the maker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B6C56"/>
        </a:solidFill>
        <a:effectLst/>
      </p:bgPr>
    </p:bg>
    <p:spTree>
      <p:nvGrpSpPr>
        <p:cNvPr id="1" name=""/>
        <p:cNvGrpSpPr/>
        <p:nvPr/>
      </p:nvGrpSpPr>
      <p:grpSpPr>
        <a:xfrm>
          <a:off x="0" y="0"/>
          <a:ext cx="0" cy="0"/>
          <a:chOff x="0" y="0"/>
          <a:chExt cx="0" cy="0"/>
        </a:xfrm>
      </p:grpSpPr>
      <p:sp>
        <p:nvSpPr>
          <p:cNvPr id="2" name="Freeform 2"/>
          <p:cNvSpPr/>
          <p:nvPr/>
        </p:nvSpPr>
        <p:spPr>
          <a:xfrm rot="5400000">
            <a:off x="11695956" y="3669363"/>
            <a:ext cx="10254864" cy="2948273"/>
          </a:xfrm>
          <a:custGeom>
            <a:avLst/>
            <a:gdLst/>
            <a:ahLst/>
            <a:cxnLst/>
            <a:rect l="l" t="t" r="r" b="b"/>
            <a:pathLst>
              <a:path w="10254864" h="2948273">
                <a:moveTo>
                  <a:pt x="0" y="0"/>
                </a:moveTo>
                <a:lnTo>
                  <a:pt x="10254864" y="0"/>
                </a:lnTo>
                <a:lnTo>
                  <a:pt x="10254864" y="2948274"/>
                </a:lnTo>
                <a:lnTo>
                  <a:pt x="0" y="2948274"/>
                </a:lnTo>
                <a:lnTo>
                  <a:pt x="0" y="0"/>
                </a:lnTo>
                <a:close/>
              </a:path>
            </a:pathLst>
          </a:custGeom>
          <a:blipFill>
            <a:blip r:embed="rId2"/>
            <a:stretch>
              <a:fillRect/>
            </a:stretch>
          </a:blipFill>
        </p:spPr>
      </p:sp>
      <p:sp>
        <p:nvSpPr>
          <p:cNvPr id="3" name="Freeform 3"/>
          <p:cNvSpPr/>
          <p:nvPr/>
        </p:nvSpPr>
        <p:spPr>
          <a:xfrm rot="-4814880">
            <a:off x="-1917291" y="1855060"/>
            <a:ext cx="5170175" cy="3507896"/>
          </a:xfrm>
          <a:custGeom>
            <a:avLst/>
            <a:gdLst/>
            <a:ahLst/>
            <a:cxnLst/>
            <a:rect l="l" t="t" r="r" b="b"/>
            <a:pathLst>
              <a:path w="5170175" h="3507896">
                <a:moveTo>
                  <a:pt x="0" y="0"/>
                </a:moveTo>
                <a:lnTo>
                  <a:pt x="5170175" y="0"/>
                </a:lnTo>
                <a:lnTo>
                  <a:pt x="5170175" y="3507896"/>
                </a:lnTo>
                <a:lnTo>
                  <a:pt x="0" y="3507896"/>
                </a:lnTo>
                <a:lnTo>
                  <a:pt x="0" y="0"/>
                </a:lnTo>
                <a:close/>
              </a:path>
            </a:pathLst>
          </a:custGeom>
          <a:blipFill>
            <a:blip r:embed="rId3"/>
            <a:stretch>
              <a:fillRect/>
            </a:stretch>
          </a:blipFill>
        </p:spPr>
      </p:sp>
      <p:sp>
        <p:nvSpPr>
          <p:cNvPr id="4" name="Freeform 4"/>
          <p:cNvSpPr/>
          <p:nvPr/>
        </p:nvSpPr>
        <p:spPr>
          <a:xfrm rot="-2959459">
            <a:off x="-1183252" y="5305254"/>
            <a:ext cx="4761903" cy="3696427"/>
          </a:xfrm>
          <a:custGeom>
            <a:avLst/>
            <a:gdLst/>
            <a:ahLst/>
            <a:cxnLst/>
            <a:rect l="l" t="t" r="r" b="b"/>
            <a:pathLst>
              <a:path w="4761903" h="3696427">
                <a:moveTo>
                  <a:pt x="0" y="0"/>
                </a:moveTo>
                <a:lnTo>
                  <a:pt x="4761904" y="0"/>
                </a:lnTo>
                <a:lnTo>
                  <a:pt x="4761904" y="3696427"/>
                </a:lnTo>
                <a:lnTo>
                  <a:pt x="0" y="3696427"/>
                </a:lnTo>
                <a:lnTo>
                  <a:pt x="0" y="0"/>
                </a:lnTo>
                <a:close/>
              </a:path>
            </a:pathLst>
          </a:custGeom>
          <a:blipFill>
            <a:blip r:embed="rId4"/>
            <a:stretch>
              <a:fillRect/>
            </a:stretch>
          </a:blipFill>
        </p:spPr>
      </p:sp>
      <p:sp>
        <p:nvSpPr>
          <p:cNvPr id="5" name="Freeform 5"/>
          <p:cNvSpPr/>
          <p:nvPr/>
        </p:nvSpPr>
        <p:spPr>
          <a:xfrm rot="10644637">
            <a:off x="-975938" y="9024922"/>
            <a:ext cx="6485348" cy="1418670"/>
          </a:xfrm>
          <a:custGeom>
            <a:avLst/>
            <a:gdLst/>
            <a:ahLst/>
            <a:cxnLst/>
            <a:rect l="l" t="t" r="r" b="b"/>
            <a:pathLst>
              <a:path w="6485348" h="1418670">
                <a:moveTo>
                  <a:pt x="0" y="0"/>
                </a:moveTo>
                <a:lnTo>
                  <a:pt x="6485348" y="0"/>
                </a:lnTo>
                <a:lnTo>
                  <a:pt x="6485348" y="1418670"/>
                </a:lnTo>
                <a:lnTo>
                  <a:pt x="0" y="1418670"/>
                </a:lnTo>
                <a:lnTo>
                  <a:pt x="0" y="0"/>
                </a:lnTo>
                <a:close/>
              </a:path>
            </a:pathLst>
          </a:custGeom>
          <a:blipFill>
            <a:blip r:embed="rId5"/>
            <a:stretch>
              <a:fillRect/>
            </a:stretch>
          </a:blipFill>
        </p:spPr>
      </p:sp>
      <p:sp>
        <p:nvSpPr>
          <p:cNvPr id="6" name="Freeform 6"/>
          <p:cNvSpPr/>
          <p:nvPr/>
        </p:nvSpPr>
        <p:spPr>
          <a:xfrm>
            <a:off x="14127726" y="6839173"/>
            <a:ext cx="4160274" cy="3447827"/>
          </a:xfrm>
          <a:custGeom>
            <a:avLst/>
            <a:gdLst/>
            <a:ahLst/>
            <a:cxnLst/>
            <a:rect l="l" t="t" r="r" b="b"/>
            <a:pathLst>
              <a:path w="4160274" h="3447827">
                <a:moveTo>
                  <a:pt x="0" y="0"/>
                </a:moveTo>
                <a:lnTo>
                  <a:pt x="4160274" y="0"/>
                </a:lnTo>
                <a:lnTo>
                  <a:pt x="4160274" y="3447827"/>
                </a:lnTo>
                <a:lnTo>
                  <a:pt x="0" y="3447827"/>
                </a:lnTo>
                <a:lnTo>
                  <a:pt x="0" y="0"/>
                </a:lnTo>
                <a:close/>
              </a:path>
            </a:pathLst>
          </a:custGeom>
          <a:blipFill>
            <a:blip r:embed="rId6"/>
            <a:stretch>
              <a:fillRect/>
            </a:stretch>
          </a:blipFill>
        </p:spPr>
      </p:sp>
      <p:grpSp>
        <p:nvGrpSpPr>
          <p:cNvPr id="8" name="Group 8"/>
          <p:cNvGrpSpPr/>
          <p:nvPr/>
        </p:nvGrpSpPr>
        <p:grpSpPr>
          <a:xfrm>
            <a:off x="1028700" y="1110417"/>
            <a:ext cx="16230600" cy="8248585"/>
            <a:chOff x="0" y="0"/>
            <a:chExt cx="4063692" cy="2065217"/>
          </a:xfrm>
        </p:grpSpPr>
        <p:sp>
          <p:nvSpPr>
            <p:cNvPr id="9" name="Freeform 9"/>
            <p:cNvSpPr/>
            <p:nvPr/>
          </p:nvSpPr>
          <p:spPr>
            <a:xfrm>
              <a:off x="0" y="0"/>
              <a:ext cx="4063692" cy="2065217"/>
            </a:xfrm>
            <a:custGeom>
              <a:avLst/>
              <a:gdLst/>
              <a:ahLst/>
              <a:cxnLst/>
              <a:rect l="l" t="t" r="r" b="b"/>
              <a:pathLst>
                <a:path w="4063692" h="2065217">
                  <a:moveTo>
                    <a:pt x="25281" y="0"/>
                  </a:moveTo>
                  <a:lnTo>
                    <a:pt x="4038412" y="0"/>
                  </a:lnTo>
                  <a:cubicBezTo>
                    <a:pt x="4052374" y="0"/>
                    <a:pt x="4063692" y="11319"/>
                    <a:pt x="4063692" y="25281"/>
                  </a:cubicBezTo>
                  <a:lnTo>
                    <a:pt x="4063692" y="2039936"/>
                  </a:lnTo>
                  <a:cubicBezTo>
                    <a:pt x="4063692" y="2053898"/>
                    <a:pt x="4052374" y="2065217"/>
                    <a:pt x="4038412" y="2065217"/>
                  </a:cubicBezTo>
                  <a:lnTo>
                    <a:pt x="25281" y="2065217"/>
                  </a:lnTo>
                  <a:cubicBezTo>
                    <a:pt x="18576" y="2065217"/>
                    <a:pt x="12146" y="2062554"/>
                    <a:pt x="7405" y="2057812"/>
                  </a:cubicBezTo>
                  <a:cubicBezTo>
                    <a:pt x="2664" y="2053071"/>
                    <a:pt x="0" y="2046641"/>
                    <a:pt x="0" y="2039936"/>
                  </a:cubicBezTo>
                  <a:lnTo>
                    <a:pt x="0" y="25281"/>
                  </a:lnTo>
                  <a:cubicBezTo>
                    <a:pt x="0" y="11319"/>
                    <a:pt x="11319" y="0"/>
                    <a:pt x="25281" y="0"/>
                  </a:cubicBezTo>
                  <a:close/>
                </a:path>
              </a:pathLst>
            </a:custGeom>
            <a:solidFill>
              <a:srgbClr val="4A2600"/>
            </a:solidFill>
          </p:spPr>
        </p:sp>
        <p:sp>
          <p:nvSpPr>
            <p:cNvPr id="10" name="TextBox 10"/>
            <p:cNvSpPr txBox="1"/>
            <p:nvPr/>
          </p:nvSpPr>
          <p:spPr>
            <a:xfrm>
              <a:off x="0" y="-28575"/>
              <a:ext cx="4063692" cy="2093792"/>
            </a:xfrm>
            <a:prstGeom prst="rect">
              <a:avLst/>
            </a:prstGeom>
          </p:spPr>
          <p:txBody>
            <a:bodyPr lIns="50800" tIns="50800" rIns="50800" bIns="50800" rtlCol="0" anchor="ctr"/>
            <a:lstStyle/>
            <a:p>
              <a:pPr algn="ctr">
                <a:lnSpc>
                  <a:spcPts val="2894"/>
                </a:lnSpc>
              </a:pPr>
              <a:endParaRPr/>
            </a:p>
          </p:txBody>
        </p:sp>
      </p:grpSp>
      <p:sp>
        <p:nvSpPr>
          <p:cNvPr id="11" name="Freeform 11"/>
          <p:cNvSpPr/>
          <p:nvPr/>
        </p:nvSpPr>
        <p:spPr>
          <a:xfrm rot="-15348">
            <a:off x="1847616" y="992322"/>
            <a:ext cx="14673190" cy="8633021"/>
          </a:xfrm>
          <a:custGeom>
            <a:avLst/>
            <a:gdLst/>
            <a:ahLst/>
            <a:cxnLst/>
            <a:rect l="l" t="t" r="r" b="b"/>
            <a:pathLst>
              <a:path w="14673190" h="8633021">
                <a:moveTo>
                  <a:pt x="0" y="0"/>
                </a:moveTo>
                <a:lnTo>
                  <a:pt x="14673190" y="0"/>
                </a:lnTo>
                <a:lnTo>
                  <a:pt x="14673190" y="8633022"/>
                </a:lnTo>
                <a:lnTo>
                  <a:pt x="0" y="8633022"/>
                </a:lnTo>
                <a:lnTo>
                  <a:pt x="0" y="0"/>
                </a:lnTo>
                <a:close/>
              </a:path>
            </a:pathLst>
          </a:custGeom>
          <a:blipFill>
            <a:blip r:embed="rId7">
              <a:alphaModFix amt="37000"/>
            </a:blip>
            <a:stretch>
              <a:fillRect/>
            </a:stretch>
          </a:blipFill>
        </p:spPr>
      </p:sp>
      <p:grpSp>
        <p:nvGrpSpPr>
          <p:cNvPr id="12" name="Group 12"/>
          <p:cNvGrpSpPr/>
          <p:nvPr/>
        </p:nvGrpSpPr>
        <p:grpSpPr>
          <a:xfrm rot="-15348">
            <a:off x="1659267" y="1244594"/>
            <a:ext cx="15008974" cy="7939190"/>
            <a:chOff x="0" y="0"/>
            <a:chExt cx="4685606" cy="2478511"/>
          </a:xfrm>
        </p:grpSpPr>
        <p:sp>
          <p:nvSpPr>
            <p:cNvPr id="13" name="Freeform 13"/>
            <p:cNvSpPr/>
            <p:nvPr/>
          </p:nvSpPr>
          <p:spPr>
            <a:xfrm>
              <a:off x="0" y="0"/>
              <a:ext cx="4685605" cy="2478512"/>
            </a:xfrm>
            <a:custGeom>
              <a:avLst/>
              <a:gdLst/>
              <a:ahLst/>
              <a:cxnLst/>
              <a:rect l="l" t="t" r="r" b="b"/>
              <a:pathLst>
                <a:path w="4685605" h="2478512">
                  <a:moveTo>
                    <a:pt x="0" y="0"/>
                  </a:moveTo>
                  <a:lnTo>
                    <a:pt x="4685605" y="0"/>
                  </a:lnTo>
                  <a:lnTo>
                    <a:pt x="4685605" y="2478512"/>
                  </a:lnTo>
                  <a:lnTo>
                    <a:pt x="0" y="2478512"/>
                  </a:lnTo>
                  <a:close/>
                </a:path>
              </a:pathLst>
            </a:custGeom>
            <a:solidFill>
              <a:srgbClr val="EDE0D4"/>
            </a:solidFill>
            <a:ln cap="sq">
              <a:noFill/>
              <a:prstDash val="solid"/>
              <a:miter/>
            </a:ln>
          </p:spPr>
          <p:txBody>
            <a:bodyPr/>
            <a:lstStyle/>
            <a:p>
              <a:endParaRPr lang="en-US" dirty="0"/>
            </a:p>
          </p:txBody>
        </p:sp>
        <p:sp>
          <p:nvSpPr>
            <p:cNvPr id="14" name="TextBox 14"/>
            <p:cNvSpPr txBox="1"/>
            <p:nvPr/>
          </p:nvSpPr>
          <p:spPr>
            <a:xfrm>
              <a:off x="0" y="-38100"/>
              <a:ext cx="4685606" cy="2516611"/>
            </a:xfrm>
            <a:prstGeom prst="rect">
              <a:avLst/>
            </a:prstGeom>
          </p:spPr>
          <p:txBody>
            <a:bodyPr lIns="42857" tIns="42857" rIns="42857" bIns="42857" rtlCol="0" anchor="ctr"/>
            <a:lstStyle/>
            <a:p>
              <a:pPr algn="ctr">
                <a:lnSpc>
                  <a:spcPts val="2659"/>
                </a:lnSpc>
                <a:spcBef>
                  <a:spcPct val="0"/>
                </a:spcBef>
              </a:pPr>
              <a:endParaRPr/>
            </a:p>
          </p:txBody>
        </p:sp>
      </p:grpSp>
      <p:sp>
        <p:nvSpPr>
          <p:cNvPr id="15" name="Freeform 15"/>
          <p:cNvSpPr/>
          <p:nvPr/>
        </p:nvSpPr>
        <p:spPr>
          <a:xfrm rot="5381784">
            <a:off x="-2299669" y="5024107"/>
            <a:ext cx="7898018" cy="430801"/>
          </a:xfrm>
          <a:custGeom>
            <a:avLst/>
            <a:gdLst/>
            <a:ahLst/>
            <a:cxnLst/>
            <a:rect l="l" t="t" r="r" b="b"/>
            <a:pathLst>
              <a:path w="7898018" h="430801">
                <a:moveTo>
                  <a:pt x="0" y="0"/>
                </a:moveTo>
                <a:lnTo>
                  <a:pt x="7898018" y="0"/>
                </a:lnTo>
                <a:lnTo>
                  <a:pt x="7898018" y="430801"/>
                </a:lnTo>
                <a:lnTo>
                  <a:pt x="0" y="43080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6" name="Freeform 16"/>
          <p:cNvSpPr/>
          <p:nvPr/>
        </p:nvSpPr>
        <p:spPr>
          <a:xfrm rot="5381784" flipV="1">
            <a:off x="12651155" y="4964204"/>
            <a:ext cx="7898018" cy="430801"/>
          </a:xfrm>
          <a:custGeom>
            <a:avLst/>
            <a:gdLst/>
            <a:ahLst/>
            <a:cxnLst/>
            <a:rect l="l" t="t" r="r" b="b"/>
            <a:pathLst>
              <a:path w="7898018" h="430801">
                <a:moveTo>
                  <a:pt x="0" y="430801"/>
                </a:moveTo>
                <a:lnTo>
                  <a:pt x="7898018" y="430801"/>
                </a:lnTo>
                <a:lnTo>
                  <a:pt x="7898018" y="0"/>
                </a:lnTo>
                <a:lnTo>
                  <a:pt x="0" y="0"/>
                </a:lnTo>
                <a:lnTo>
                  <a:pt x="0" y="430801"/>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7" name="Freeform 17"/>
          <p:cNvSpPr/>
          <p:nvPr/>
        </p:nvSpPr>
        <p:spPr>
          <a:xfrm>
            <a:off x="6869211" y="304563"/>
            <a:ext cx="1176941" cy="1179085"/>
          </a:xfrm>
          <a:custGeom>
            <a:avLst/>
            <a:gdLst/>
            <a:ahLst/>
            <a:cxnLst/>
            <a:rect l="l" t="t" r="r" b="b"/>
            <a:pathLst>
              <a:path w="1176941" h="1179085">
                <a:moveTo>
                  <a:pt x="0" y="0"/>
                </a:moveTo>
                <a:lnTo>
                  <a:pt x="1176941" y="0"/>
                </a:lnTo>
                <a:lnTo>
                  <a:pt x="1176941" y="1179085"/>
                </a:lnTo>
                <a:lnTo>
                  <a:pt x="0" y="117908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8" name="Freeform 18"/>
          <p:cNvSpPr/>
          <p:nvPr/>
        </p:nvSpPr>
        <p:spPr>
          <a:xfrm>
            <a:off x="5584910" y="4148037"/>
            <a:ext cx="369223" cy="419572"/>
          </a:xfrm>
          <a:custGeom>
            <a:avLst/>
            <a:gdLst/>
            <a:ahLst/>
            <a:cxnLst/>
            <a:rect l="l" t="t" r="r" b="b"/>
            <a:pathLst>
              <a:path w="369223" h="419572">
                <a:moveTo>
                  <a:pt x="0" y="0"/>
                </a:moveTo>
                <a:lnTo>
                  <a:pt x="369223" y="0"/>
                </a:lnTo>
                <a:lnTo>
                  <a:pt x="369223" y="419571"/>
                </a:lnTo>
                <a:lnTo>
                  <a:pt x="0" y="41957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0" name="Freeform 20"/>
          <p:cNvSpPr/>
          <p:nvPr/>
        </p:nvSpPr>
        <p:spPr>
          <a:xfrm>
            <a:off x="2199269" y="1453515"/>
            <a:ext cx="577321" cy="656047"/>
          </a:xfrm>
          <a:custGeom>
            <a:avLst/>
            <a:gdLst/>
            <a:ahLst/>
            <a:cxnLst/>
            <a:rect l="l" t="t" r="r" b="b"/>
            <a:pathLst>
              <a:path w="577321" h="656047">
                <a:moveTo>
                  <a:pt x="0" y="0"/>
                </a:moveTo>
                <a:lnTo>
                  <a:pt x="577321" y="0"/>
                </a:lnTo>
                <a:lnTo>
                  <a:pt x="577321" y="656047"/>
                </a:lnTo>
                <a:lnTo>
                  <a:pt x="0" y="65604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1" name="Freeform 21"/>
          <p:cNvSpPr/>
          <p:nvPr/>
        </p:nvSpPr>
        <p:spPr>
          <a:xfrm>
            <a:off x="3381166" y="4086039"/>
            <a:ext cx="239169" cy="271783"/>
          </a:xfrm>
          <a:custGeom>
            <a:avLst/>
            <a:gdLst/>
            <a:ahLst/>
            <a:cxnLst/>
            <a:rect l="l" t="t" r="r" b="b"/>
            <a:pathLst>
              <a:path w="239169" h="271783">
                <a:moveTo>
                  <a:pt x="0" y="0"/>
                </a:moveTo>
                <a:lnTo>
                  <a:pt x="239169" y="0"/>
                </a:lnTo>
                <a:lnTo>
                  <a:pt x="239169" y="271783"/>
                </a:lnTo>
                <a:lnTo>
                  <a:pt x="0" y="27178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2" name="Freeform 22"/>
          <p:cNvSpPr/>
          <p:nvPr/>
        </p:nvSpPr>
        <p:spPr>
          <a:xfrm>
            <a:off x="9696662" y="7811433"/>
            <a:ext cx="1245737" cy="1082658"/>
          </a:xfrm>
          <a:custGeom>
            <a:avLst/>
            <a:gdLst/>
            <a:ahLst/>
            <a:cxnLst/>
            <a:rect l="l" t="t" r="r" b="b"/>
            <a:pathLst>
              <a:path w="1245737" h="1082658">
                <a:moveTo>
                  <a:pt x="0" y="0"/>
                </a:moveTo>
                <a:lnTo>
                  <a:pt x="1245736" y="0"/>
                </a:lnTo>
                <a:lnTo>
                  <a:pt x="1245736" y="1082658"/>
                </a:lnTo>
                <a:lnTo>
                  <a:pt x="0" y="108265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3" name="Freeform 23"/>
          <p:cNvSpPr/>
          <p:nvPr/>
        </p:nvSpPr>
        <p:spPr>
          <a:xfrm>
            <a:off x="14913395" y="1483648"/>
            <a:ext cx="1031924" cy="1011285"/>
          </a:xfrm>
          <a:custGeom>
            <a:avLst/>
            <a:gdLst/>
            <a:ahLst/>
            <a:cxnLst/>
            <a:rect l="l" t="t" r="r" b="b"/>
            <a:pathLst>
              <a:path w="1031924" h="1011285">
                <a:moveTo>
                  <a:pt x="0" y="0"/>
                </a:moveTo>
                <a:lnTo>
                  <a:pt x="1031924" y="0"/>
                </a:lnTo>
                <a:lnTo>
                  <a:pt x="1031924" y="1011285"/>
                </a:lnTo>
                <a:lnTo>
                  <a:pt x="0" y="101128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4" name="Freeform 24"/>
          <p:cNvSpPr/>
          <p:nvPr/>
        </p:nvSpPr>
        <p:spPr>
          <a:xfrm>
            <a:off x="13264727" y="7811433"/>
            <a:ext cx="3297337" cy="1073133"/>
          </a:xfrm>
          <a:custGeom>
            <a:avLst/>
            <a:gdLst/>
            <a:ahLst/>
            <a:cxnLst/>
            <a:rect l="l" t="t" r="r" b="b"/>
            <a:pathLst>
              <a:path w="3297337" h="1073133">
                <a:moveTo>
                  <a:pt x="0" y="0"/>
                </a:moveTo>
                <a:lnTo>
                  <a:pt x="3297337" y="0"/>
                </a:lnTo>
                <a:lnTo>
                  <a:pt x="3297337" y="1073133"/>
                </a:lnTo>
                <a:lnTo>
                  <a:pt x="0" y="1073133"/>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40" name="Freeform 40"/>
          <p:cNvSpPr/>
          <p:nvPr/>
        </p:nvSpPr>
        <p:spPr>
          <a:xfrm rot="-52634">
            <a:off x="9060503" y="1193027"/>
            <a:ext cx="1126234" cy="7956731"/>
          </a:xfrm>
          <a:custGeom>
            <a:avLst/>
            <a:gdLst/>
            <a:ahLst/>
            <a:cxnLst/>
            <a:rect l="l" t="t" r="r" b="b"/>
            <a:pathLst>
              <a:path w="1126234" h="7956731">
                <a:moveTo>
                  <a:pt x="0" y="0"/>
                </a:moveTo>
                <a:lnTo>
                  <a:pt x="1126234" y="0"/>
                </a:lnTo>
                <a:lnTo>
                  <a:pt x="1126234" y="7956731"/>
                </a:lnTo>
                <a:lnTo>
                  <a:pt x="0" y="7956731"/>
                </a:lnTo>
                <a:lnTo>
                  <a:pt x="0" y="0"/>
                </a:lnTo>
                <a:close/>
              </a:path>
            </a:pathLst>
          </a:custGeom>
          <a:blipFill>
            <a:blip r:embed="rId20">
              <a:alphaModFix amt="50000"/>
            </a:blip>
            <a:stretch>
              <a:fillRect l="-179063"/>
            </a:stretch>
          </a:blipFill>
        </p:spPr>
      </p:sp>
      <p:sp>
        <p:nvSpPr>
          <p:cNvPr id="25" name="TextBox 33">
            <a:extLst>
              <a:ext uri="{FF2B5EF4-FFF2-40B4-BE49-F238E27FC236}">
                <a16:creationId xmlns:a16="http://schemas.microsoft.com/office/drawing/2014/main" id="{3652A7AF-F210-AF16-B6A0-2697A797C6F2}"/>
              </a:ext>
            </a:extLst>
          </p:cNvPr>
          <p:cNvSpPr txBox="1"/>
          <p:nvPr/>
        </p:nvSpPr>
        <p:spPr>
          <a:xfrm>
            <a:off x="3252795" y="2280054"/>
            <a:ext cx="11706690" cy="5539978"/>
          </a:xfrm>
          <a:prstGeom prst="rect">
            <a:avLst/>
          </a:prstGeom>
        </p:spPr>
        <p:txBody>
          <a:bodyPr wrap="square" lIns="0" tIns="0" rIns="0" bIns="0" rtlCol="0" anchor="t">
            <a:spAutoFit/>
          </a:bodyPr>
          <a:lstStyle/>
          <a:p>
            <a:r>
              <a:rPr lang="en-US" sz="3600" b="1" dirty="0">
                <a:latin typeface="Times New Roman" panose="02020603050405020304" pitchFamily="18" charset="0"/>
                <a:cs typeface="Times New Roman" panose="02020603050405020304" pitchFamily="18" charset="0"/>
              </a:rPr>
              <a:t>Results:</a:t>
            </a:r>
          </a:p>
          <a:p>
            <a:pPr marL="457200" indent="-457200">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The societal behavior: </a:t>
            </a:r>
            <a:r>
              <a:rPr lang="en-US" sz="3600" dirty="0" err="1">
                <a:latin typeface="Times New Roman" panose="02020603050405020304" pitchFamily="18" charset="0"/>
                <a:cs typeface="Times New Roman" panose="02020603050405020304" pitchFamily="18" charset="0"/>
              </a:rPr>
              <a:t>elemen</a:t>
            </a:r>
            <a:r>
              <a:rPr lang="en-US" sz="3600" dirty="0">
                <a:latin typeface="Times New Roman" panose="02020603050405020304" pitchFamily="18" charset="0"/>
                <a:cs typeface="Times New Roman" panose="02020603050405020304" pitchFamily="18" charset="0"/>
              </a:rPr>
              <a:t> local of animist culture, believe in the super natural power of certain object</a:t>
            </a:r>
          </a:p>
          <a:p>
            <a:pPr marL="457200" indent="-457200">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People: amulet to heal </a:t>
            </a:r>
            <a:r>
              <a:rPr lang="en-US" sz="3600" dirty="0" err="1">
                <a:latin typeface="Times New Roman" panose="02020603050405020304" pitchFamily="18" charset="0"/>
                <a:cs typeface="Times New Roman" panose="02020603050405020304" pitchFamily="18" charset="0"/>
              </a:rPr>
              <a:t>propertiee</a:t>
            </a:r>
            <a:r>
              <a:rPr lang="en-US" sz="3600" dirty="0">
                <a:latin typeface="Times New Roman" panose="02020603050405020304" pitchFamily="18" charset="0"/>
                <a:cs typeface="Times New Roman" panose="02020603050405020304" pitchFamily="18" charset="0"/>
              </a:rPr>
              <a:t> to protect from disturbance</a:t>
            </a:r>
          </a:p>
          <a:p>
            <a:pPr marL="457200" indent="-457200">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Leaders and practitioner are visited by different religion people in different motives</a:t>
            </a:r>
          </a:p>
          <a:p>
            <a:pPr marL="457200" indent="-457200">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Motives of the users: seeks ease in success in job position, the success of the children in academic examination, the aids for magical issues and safeguarding from physical and spiritual threats like theft and witchcraft</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B6C56"/>
        </a:solidFill>
        <a:effectLst/>
      </p:bgPr>
    </p:bg>
    <p:spTree>
      <p:nvGrpSpPr>
        <p:cNvPr id="1" name=""/>
        <p:cNvGrpSpPr/>
        <p:nvPr/>
      </p:nvGrpSpPr>
      <p:grpSpPr>
        <a:xfrm>
          <a:off x="0" y="0"/>
          <a:ext cx="0" cy="0"/>
          <a:chOff x="0" y="0"/>
          <a:chExt cx="0" cy="0"/>
        </a:xfrm>
      </p:grpSpPr>
      <p:sp>
        <p:nvSpPr>
          <p:cNvPr id="2" name="Freeform 2"/>
          <p:cNvSpPr/>
          <p:nvPr/>
        </p:nvSpPr>
        <p:spPr>
          <a:xfrm rot="5400000">
            <a:off x="11695956" y="3669363"/>
            <a:ext cx="10254864" cy="2948273"/>
          </a:xfrm>
          <a:custGeom>
            <a:avLst/>
            <a:gdLst/>
            <a:ahLst/>
            <a:cxnLst/>
            <a:rect l="l" t="t" r="r" b="b"/>
            <a:pathLst>
              <a:path w="10254864" h="2948273">
                <a:moveTo>
                  <a:pt x="0" y="0"/>
                </a:moveTo>
                <a:lnTo>
                  <a:pt x="10254864" y="0"/>
                </a:lnTo>
                <a:lnTo>
                  <a:pt x="10254864" y="2948274"/>
                </a:lnTo>
                <a:lnTo>
                  <a:pt x="0" y="2948274"/>
                </a:lnTo>
                <a:lnTo>
                  <a:pt x="0" y="0"/>
                </a:lnTo>
                <a:close/>
              </a:path>
            </a:pathLst>
          </a:custGeom>
          <a:blipFill>
            <a:blip r:embed="rId3"/>
            <a:stretch>
              <a:fillRect/>
            </a:stretch>
          </a:blipFill>
        </p:spPr>
      </p:sp>
      <p:sp>
        <p:nvSpPr>
          <p:cNvPr id="3" name="Freeform 3"/>
          <p:cNvSpPr/>
          <p:nvPr/>
        </p:nvSpPr>
        <p:spPr>
          <a:xfrm rot="-4814880">
            <a:off x="-1917291" y="1855060"/>
            <a:ext cx="5170175" cy="3507896"/>
          </a:xfrm>
          <a:custGeom>
            <a:avLst/>
            <a:gdLst/>
            <a:ahLst/>
            <a:cxnLst/>
            <a:rect l="l" t="t" r="r" b="b"/>
            <a:pathLst>
              <a:path w="5170175" h="3507896">
                <a:moveTo>
                  <a:pt x="0" y="0"/>
                </a:moveTo>
                <a:lnTo>
                  <a:pt x="5170175" y="0"/>
                </a:lnTo>
                <a:lnTo>
                  <a:pt x="5170175" y="3507896"/>
                </a:lnTo>
                <a:lnTo>
                  <a:pt x="0" y="3507896"/>
                </a:lnTo>
                <a:lnTo>
                  <a:pt x="0" y="0"/>
                </a:lnTo>
                <a:close/>
              </a:path>
            </a:pathLst>
          </a:custGeom>
          <a:blipFill>
            <a:blip r:embed="rId4"/>
            <a:stretch>
              <a:fillRect/>
            </a:stretch>
          </a:blipFill>
        </p:spPr>
      </p:sp>
      <p:sp>
        <p:nvSpPr>
          <p:cNvPr id="4" name="Freeform 4"/>
          <p:cNvSpPr/>
          <p:nvPr/>
        </p:nvSpPr>
        <p:spPr>
          <a:xfrm rot="-2959459">
            <a:off x="-1183252" y="5305254"/>
            <a:ext cx="4761903" cy="3696427"/>
          </a:xfrm>
          <a:custGeom>
            <a:avLst/>
            <a:gdLst/>
            <a:ahLst/>
            <a:cxnLst/>
            <a:rect l="l" t="t" r="r" b="b"/>
            <a:pathLst>
              <a:path w="4761903" h="3696427">
                <a:moveTo>
                  <a:pt x="0" y="0"/>
                </a:moveTo>
                <a:lnTo>
                  <a:pt x="4761904" y="0"/>
                </a:lnTo>
                <a:lnTo>
                  <a:pt x="4761904" y="3696427"/>
                </a:lnTo>
                <a:lnTo>
                  <a:pt x="0" y="3696427"/>
                </a:lnTo>
                <a:lnTo>
                  <a:pt x="0" y="0"/>
                </a:lnTo>
                <a:close/>
              </a:path>
            </a:pathLst>
          </a:custGeom>
          <a:blipFill>
            <a:blip r:embed="rId5"/>
            <a:stretch>
              <a:fillRect/>
            </a:stretch>
          </a:blipFill>
        </p:spPr>
      </p:sp>
      <p:sp>
        <p:nvSpPr>
          <p:cNvPr id="5" name="Freeform 5"/>
          <p:cNvSpPr/>
          <p:nvPr/>
        </p:nvSpPr>
        <p:spPr>
          <a:xfrm rot="10644637">
            <a:off x="-975938" y="9024922"/>
            <a:ext cx="6485348" cy="1418670"/>
          </a:xfrm>
          <a:custGeom>
            <a:avLst/>
            <a:gdLst/>
            <a:ahLst/>
            <a:cxnLst/>
            <a:rect l="l" t="t" r="r" b="b"/>
            <a:pathLst>
              <a:path w="6485348" h="1418670">
                <a:moveTo>
                  <a:pt x="0" y="0"/>
                </a:moveTo>
                <a:lnTo>
                  <a:pt x="6485348" y="0"/>
                </a:lnTo>
                <a:lnTo>
                  <a:pt x="6485348" y="1418670"/>
                </a:lnTo>
                <a:lnTo>
                  <a:pt x="0" y="1418670"/>
                </a:lnTo>
                <a:lnTo>
                  <a:pt x="0" y="0"/>
                </a:lnTo>
                <a:close/>
              </a:path>
            </a:pathLst>
          </a:custGeom>
          <a:blipFill>
            <a:blip r:embed="rId6"/>
            <a:stretch>
              <a:fillRect/>
            </a:stretch>
          </a:blipFill>
        </p:spPr>
      </p:sp>
      <p:sp>
        <p:nvSpPr>
          <p:cNvPr id="6" name="Freeform 6"/>
          <p:cNvSpPr/>
          <p:nvPr/>
        </p:nvSpPr>
        <p:spPr>
          <a:xfrm>
            <a:off x="14127726" y="6839173"/>
            <a:ext cx="4160274" cy="3447827"/>
          </a:xfrm>
          <a:custGeom>
            <a:avLst/>
            <a:gdLst/>
            <a:ahLst/>
            <a:cxnLst/>
            <a:rect l="l" t="t" r="r" b="b"/>
            <a:pathLst>
              <a:path w="4160274" h="3447827">
                <a:moveTo>
                  <a:pt x="0" y="0"/>
                </a:moveTo>
                <a:lnTo>
                  <a:pt x="4160274" y="0"/>
                </a:lnTo>
                <a:lnTo>
                  <a:pt x="4160274" y="3447827"/>
                </a:lnTo>
                <a:lnTo>
                  <a:pt x="0" y="3447827"/>
                </a:lnTo>
                <a:lnTo>
                  <a:pt x="0" y="0"/>
                </a:lnTo>
                <a:close/>
              </a:path>
            </a:pathLst>
          </a:custGeom>
          <a:blipFill>
            <a:blip r:embed="rId7"/>
            <a:stretch>
              <a:fillRect/>
            </a:stretch>
          </a:blipFill>
        </p:spPr>
      </p:sp>
      <p:grpSp>
        <p:nvGrpSpPr>
          <p:cNvPr id="8" name="Group 8"/>
          <p:cNvGrpSpPr/>
          <p:nvPr/>
        </p:nvGrpSpPr>
        <p:grpSpPr>
          <a:xfrm>
            <a:off x="1744100" y="1110417"/>
            <a:ext cx="14719908" cy="8248585"/>
            <a:chOff x="0" y="0"/>
            <a:chExt cx="3685457" cy="2065217"/>
          </a:xfrm>
        </p:grpSpPr>
        <p:sp>
          <p:nvSpPr>
            <p:cNvPr id="9" name="Freeform 9"/>
            <p:cNvSpPr/>
            <p:nvPr/>
          </p:nvSpPr>
          <p:spPr>
            <a:xfrm>
              <a:off x="0" y="0"/>
              <a:ext cx="3685457" cy="2065217"/>
            </a:xfrm>
            <a:custGeom>
              <a:avLst/>
              <a:gdLst/>
              <a:ahLst/>
              <a:cxnLst/>
              <a:rect l="l" t="t" r="r" b="b"/>
              <a:pathLst>
                <a:path w="3685457" h="2065217">
                  <a:moveTo>
                    <a:pt x="27875" y="0"/>
                  </a:moveTo>
                  <a:lnTo>
                    <a:pt x="3657581" y="0"/>
                  </a:lnTo>
                  <a:cubicBezTo>
                    <a:pt x="3664974" y="0"/>
                    <a:pt x="3672065" y="2937"/>
                    <a:pt x="3677292" y="8164"/>
                  </a:cubicBezTo>
                  <a:cubicBezTo>
                    <a:pt x="3682520" y="13392"/>
                    <a:pt x="3685457" y="20482"/>
                    <a:pt x="3685457" y="27875"/>
                  </a:cubicBezTo>
                  <a:lnTo>
                    <a:pt x="3685457" y="2037342"/>
                  </a:lnTo>
                  <a:cubicBezTo>
                    <a:pt x="3685457" y="2052737"/>
                    <a:pt x="3672977" y="2065217"/>
                    <a:pt x="3657581" y="2065217"/>
                  </a:cubicBezTo>
                  <a:lnTo>
                    <a:pt x="27875" y="2065217"/>
                  </a:lnTo>
                  <a:cubicBezTo>
                    <a:pt x="20482" y="2065217"/>
                    <a:pt x="13392" y="2062280"/>
                    <a:pt x="8164" y="2057053"/>
                  </a:cubicBezTo>
                  <a:cubicBezTo>
                    <a:pt x="2937" y="2051825"/>
                    <a:pt x="0" y="2044735"/>
                    <a:pt x="0" y="2037342"/>
                  </a:cubicBezTo>
                  <a:lnTo>
                    <a:pt x="0" y="27875"/>
                  </a:lnTo>
                  <a:cubicBezTo>
                    <a:pt x="0" y="20482"/>
                    <a:pt x="2937" y="13392"/>
                    <a:pt x="8164" y="8164"/>
                  </a:cubicBezTo>
                  <a:cubicBezTo>
                    <a:pt x="13392" y="2937"/>
                    <a:pt x="20482" y="0"/>
                    <a:pt x="27875" y="0"/>
                  </a:cubicBezTo>
                  <a:close/>
                </a:path>
              </a:pathLst>
            </a:custGeom>
            <a:solidFill>
              <a:srgbClr val="4A2600"/>
            </a:solidFill>
          </p:spPr>
        </p:sp>
        <p:sp>
          <p:nvSpPr>
            <p:cNvPr id="10" name="TextBox 10"/>
            <p:cNvSpPr txBox="1"/>
            <p:nvPr/>
          </p:nvSpPr>
          <p:spPr>
            <a:xfrm>
              <a:off x="0" y="-28575"/>
              <a:ext cx="3685457" cy="2093792"/>
            </a:xfrm>
            <a:prstGeom prst="rect">
              <a:avLst/>
            </a:prstGeom>
          </p:spPr>
          <p:txBody>
            <a:bodyPr lIns="50800" tIns="50800" rIns="50800" bIns="50800" rtlCol="0" anchor="ctr"/>
            <a:lstStyle/>
            <a:p>
              <a:pPr algn="ctr">
                <a:lnSpc>
                  <a:spcPts val="2894"/>
                </a:lnSpc>
              </a:pPr>
              <a:endParaRPr/>
            </a:p>
          </p:txBody>
        </p:sp>
      </p:grpSp>
      <p:sp>
        <p:nvSpPr>
          <p:cNvPr id="11" name="Freeform 11"/>
          <p:cNvSpPr/>
          <p:nvPr/>
        </p:nvSpPr>
        <p:spPr>
          <a:xfrm rot="-15348">
            <a:off x="1847616" y="992322"/>
            <a:ext cx="14673190" cy="8633021"/>
          </a:xfrm>
          <a:custGeom>
            <a:avLst/>
            <a:gdLst/>
            <a:ahLst/>
            <a:cxnLst/>
            <a:rect l="l" t="t" r="r" b="b"/>
            <a:pathLst>
              <a:path w="14673190" h="8633021">
                <a:moveTo>
                  <a:pt x="0" y="0"/>
                </a:moveTo>
                <a:lnTo>
                  <a:pt x="14673190" y="0"/>
                </a:lnTo>
                <a:lnTo>
                  <a:pt x="14673190" y="8633022"/>
                </a:lnTo>
                <a:lnTo>
                  <a:pt x="0" y="8633022"/>
                </a:lnTo>
                <a:lnTo>
                  <a:pt x="0" y="0"/>
                </a:lnTo>
                <a:close/>
              </a:path>
            </a:pathLst>
          </a:custGeom>
          <a:blipFill>
            <a:blip r:embed="rId8">
              <a:alphaModFix amt="37000"/>
            </a:blip>
            <a:stretch>
              <a:fillRect/>
            </a:stretch>
          </a:blipFill>
        </p:spPr>
      </p:sp>
      <p:grpSp>
        <p:nvGrpSpPr>
          <p:cNvPr id="12" name="Group 12"/>
          <p:cNvGrpSpPr/>
          <p:nvPr/>
        </p:nvGrpSpPr>
        <p:grpSpPr>
          <a:xfrm rot="-15348">
            <a:off x="2149148" y="1244883"/>
            <a:ext cx="13899677" cy="7939190"/>
            <a:chOff x="0" y="0"/>
            <a:chExt cx="4339298" cy="2478511"/>
          </a:xfrm>
        </p:grpSpPr>
        <p:sp>
          <p:nvSpPr>
            <p:cNvPr id="13" name="Freeform 13"/>
            <p:cNvSpPr/>
            <p:nvPr/>
          </p:nvSpPr>
          <p:spPr>
            <a:xfrm>
              <a:off x="0" y="0"/>
              <a:ext cx="4339298" cy="2478512"/>
            </a:xfrm>
            <a:custGeom>
              <a:avLst/>
              <a:gdLst/>
              <a:ahLst/>
              <a:cxnLst/>
              <a:rect l="l" t="t" r="r" b="b"/>
              <a:pathLst>
                <a:path w="4339298" h="2478512">
                  <a:moveTo>
                    <a:pt x="0" y="0"/>
                  </a:moveTo>
                  <a:lnTo>
                    <a:pt x="4339298" y="0"/>
                  </a:lnTo>
                  <a:lnTo>
                    <a:pt x="4339298" y="2478512"/>
                  </a:lnTo>
                  <a:lnTo>
                    <a:pt x="0" y="2478512"/>
                  </a:lnTo>
                  <a:close/>
                </a:path>
              </a:pathLst>
            </a:custGeom>
            <a:solidFill>
              <a:srgbClr val="EDE0D4"/>
            </a:solidFill>
            <a:ln cap="sq">
              <a:noFill/>
              <a:prstDash val="solid"/>
              <a:miter/>
            </a:ln>
          </p:spPr>
          <p:txBody>
            <a:bodyPr/>
            <a:lstStyle/>
            <a:p>
              <a:endParaRPr lang="en-US" dirty="0"/>
            </a:p>
          </p:txBody>
        </p:sp>
        <p:sp>
          <p:nvSpPr>
            <p:cNvPr id="14" name="TextBox 14"/>
            <p:cNvSpPr txBox="1"/>
            <p:nvPr/>
          </p:nvSpPr>
          <p:spPr>
            <a:xfrm>
              <a:off x="0" y="-38100"/>
              <a:ext cx="4339298" cy="2516611"/>
            </a:xfrm>
            <a:prstGeom prst="rect">
              <a:avLst/>
            </a:prstGeom>
          </p:spPr>
          <p:txBody>
            <a:bodyPr lIns="42857" tIns="42857" rIns="42857" bIns="42857" rtlCol="0" anchor="ctr"/>
            <a:lstStyle/>
            <a:p>
              <a:pPr algn="ctr">
                <a:lnSpc>
                  <a:spcPts val="2659"/>
                </a:lnSpc>
                <a:spcBef>
                  <a:spcPct val="0"/>
                </a:spcBef>
              </a:pPr>
              <a:endParaRPr/>
            </a:p>
          </p:txBody>
        </p:sp>
      </p:grpSp>
      <p:sp>
        <p:nvSpPr>
          <p:cNvPr id="15" name="Freeform 15"/>
          <p:cNvSpPr/>
          <p:nvPr/>
        </p:nvSpPr>
        <p:spPr>
          <a:xfrm>
            <a:off x="13411403" y="1213893"/>
            <a:ext cx="2601896" cy="1703059"/>
          </a:xfrm>
          <a:custGeom>
            <a:avLst/>
            <a:gdLst/>
            <a:ahLst/>
            <a:cxnLst/>
            <a:rect l="l" t="t" r="r" b="b"/>
            <a:pathLst>
              <a:path w="2601896" h="1703059">
                <a:moveTo>
                  <a:pt x="0" y="0"/>
                </a:moveTo>
                <a:lnTo>
                  <a:pt x="2601896" y="0"/>
                </a:lnTo>
                <a:lnTo>
                  <a:pt x="2601896" y="1703059"/>
                </a:lnTo>
                <a:lnTo>
                  <a:pt x="0" y="170305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6" name="Freeform 16"/>
          <p:cNvSpPr/>
          <p:nvPr/>
        </p:nvSpPr>
        <p:spPr>
          <a:xfrm rot="5381784">
            <a:off x="-1747808" y="5024107"/>
            <a:ext cx="7898018" cy="430801"/>
          </a:xfrm>
          <a:custGeom>
            <a:avLst/>
            <a:gdLst/>
            <a:ahLst/>
            <a:cxnLst/>
            <a:rect l="l" t="t" r="r" b="b"/>
            <a:pathLst>
              <a:path w="7898018" h="430801">
                <a:moveTo>
                  <a:pt x="0" y="0"/>
                </a:moveTo>
                <a:lnTo>
                  <a:pt x="7898017" y="0"/>
                </a:lnTo>
                <a:lnTo>
                  <a:pt x="7898017" y="430801"/>
                </a:lnTo>
                <a:lnTo>
                  <a:pt x="0" y="43080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7" name="Freeform 17"/>
          <p:cNvSpPr/>
          <p:nvPr/>
        </p:nvSpPr>
        <p:spPr>
          <a:xfrm rot="5381784" flipV="1">
            <a:off x="12066971" y="4956455"/>
            <a:ext cx="7898018" cy="430801"/>
          </a:xfrm>
          <a:custGeom>
            <a:avLst/>
            <a:gdLst/>
            <a:ahLst/>
            <a:cxnLst/>
            <a:rect l="l" t="t" r="r" b="b"/>
            <a:pathLst>
              <a:path w="7898018" h="430801">
                <a:moveTo>
                  <a:pt x="0" y="430801"/>
                </a:moveTo>
                <a:lnTo>
                  <a:pt x="7898018" y="430801"/>
                </a:lnTo>
                <a:lnTo>
                  <a:pt x="7898018" y="0"/>
                </a:lnTo>
                <a:lnTo>
                  <a:pt x="0" y="0"/>
                </a:lnTo>
                <a:lnTo>
                  <a:pt x="0" y="430801"/>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9" name="Freeform 19"/>
          <p:cNvSpPr/>
          <p:nvPr/>
        </p:nvSpPr>
        <p:spPr>
          <a:xfrm rot="-8459290">
            <a:off x="8570271" y="1453591"/>
            <a:ext cx="1834769" cy="917385"/>
          </a:xfrm>
          <a:custGeom>
            <a:avLst/>
            <a:gdLst/>
            <a:ahLst/>
            <a:cxnLst/>
            <a:rect l="l" t="t" r="r" b="b"/>
            <a:pathLst>
              <a:path w="1834769" h="917385">
                <a:moveTo>
                  <a:pt x="0" y="0"/>
                </a:moveTo>
                <a:lnTo>
                  <a:pt x="1834770" y="0"/>
                </a:lnTo>
                <a:lnTo>
                  <a:pt x="1834770" y="917384"/>
                </a:lnTo>
                <a:lnTo>
                  <a:pt x="0" y="91738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0" name="Freeform 20"/>
          <p:cNvSpPr/>
          <p:nvPr/>
        </p:nvSpPr>
        <p:spPr>
          <a:xfrm rot="2287035">
            <a:off x="9295852" y="-89966"/>
            <a:ext cx="1957523" cy="1961088"/>
          </a:xfrm>
          <a:custGeom>
            <a:avLst/>
            <a:gdLst/>
            <a:ahLst/>
            <a:cxnLst/>
            <a:rect l="l" t="t" r="r" b="b"/>
            <a:pathLst>
              <a:path w="1957523" h="1961088">
                <a:moveTo>
                  <a:pt x="0" y="0"/>
                </a:moveTo>
                <a:lnTo>
                  <a:pt x="1957522" y="0"/>
                </a:lnTo>
                <a:lnTo>
                  <a:pt x="1957522" y="1961088"/>
                </a:lnTo>
                <a:lnTo>
                  <a:pt x="0" y="196108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33" name="Freeform 33"/>
          <p:cNvSpPr/>
          <p:nvPr/>
        </p:nvSpPr>
        <p:spPr>
          <a:xfrm rot="-52634" flipH="1">
            <a:off x="7976185" y="1237664"/>
            <a:ext cx="1126234" cy="7956731"/>
          </a:xfrm>
          <a:custGeom>
            <a:avLst/>
            <a:gdLst/>
            <a:ahLst/>
            <a:cxnLst/>
            <a:rect l="l" t="t" r="r" b="b"/>
            <a:pathLst>
              <a:path w="1126234" h="7956731">
                <a:moveTo>
                  <a:pt x="1126233" y="0"/>
                </a:moveTo>
                <a:lnTo>
                  <a:pt x="0" y="0"/>
                </a:lnTo>
                <a:lnTo>
                  <a:pt x="0" y="7956732"/>
                </a:lnTo>
                <a:lnTo>
                  <a:pt x="1126233" y="7956732"/>
                </a:lnTo>
                <a:lnTo>
                  <a:pt x="1126233" y="0"/>
                </a:lnTo>
                <a:close/>
              </a:path>
            </a:pathLst>
          </a:custGeom>
          <a:blipFill>
            <a:blip r:embed="rId17">
              <a:alphaModFix amt="50000"/>
            </a:blip>
            <a:stretch>
              <a:fillRect l="-179063"/>
            </a:stretch>
          </a:blipFill>
        </p:spPr>
      </p:sp>
      <p:sp>
        <p:nvSpPr>
          <p:cNvPr id="22" name="TextBox 33">
            <a:extLst>
              <a:ext uri="{FF2B5EF4-FFF2-40B4-BE49-F238E27FC236}">
                <a16:creationId xmlns:a16="http://schemas.microsoft.com/office/drawing/2014/main" id="{04183CF5-0C18-6B5D-5C8F-07F4410577C8}"/>
              </a:ext>
            </a:extLst>
          </p:cNvPr>
          <p:cNvSpPr txBox="1"/>
          <p:nvPr/>
        </p:nvSpPr>
        <p:spPr>
          <a:xfrm>
            <a:off x="3527116" y="2837511"/>
            <a:ext cx="10986292" cy="3877985"/>
          </a:xfrm>
          <a:prstGeom prst="rect">
            <a:avLst/>
          </a:prstGeom>
        </p:spPr>
        <p:txBody>
          <a:bodyPr wrap="square" lIns="0" tIns="0" rIns="0" bIns="0" rtlCol="0" anchor="t">
            <a:spAutoFit/>
          </a:bodyPr>
          <a:lstStyle/>
          <a:p>
            <a:r>
              <a:rPr lang="en-US" sz="3600" dirty="0">
                <a:latin typeface="Times New Roman" panose="02020603050405020304" pitchFamily="18" charset="0"/>
                <a:cs typeface="Times New Roman" panose="02020603050405020304" pitchFamily="18" charset="0"/>
              </a:rPr>
              <a:t>The oppositions and their arguments: </a:t>
            </a:r>
          </a:p>
          <a:p>
            <a:pPr marL="571500" indent="-571500">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Amulet as irrational; </a:t>
            </a:r>
          </a:p>
          <a:p>
            <a:pPr marL="571500" indent="-571500">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Doubting the efficacy of amulet </a:t>
            </a:r>
          </a:p>
          <a:p>
            <a:pPr marL="571500" indent="-571500">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Only part believes in jinn, magic and witchcraft. </a:t>
            </a:r>
          </a:p>
          <a:p>
            <a:pPr marL="571500" indent="-571500">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Using Quran as amulet as a diversion from its basic function</a:t>
            </a:r>
          </a:p>
          <a:p>
            <a:endParaRPr lang="en-US" sz="36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B6C56"/>
        </a:solidFill>
        <a:effectLst/>
      </p:bgPr>
    </p:bg>
    <p:spTree>
      <p:nvGrpSpPr>
        <p:cNvPr id="1" name="">
          <a:extLst>
            <a:ext uri="{FF2B5EF4-FFF2-40B4-BE49-F238E27FC236}">
              <a16:creationId xmlns:a16="http://schemas.microsoft.com/office/drawing/2014/main" id="{A60759B7-53F1-DA07-DA16-03DD0B538354}"/>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305B257A-A35A-2E5E-A103-CD1C05A1F020}"/>
              </a:ext>
            </a:extLst>
          </p:cNvPr>
          <p:cNvSpPr/>
          <p:nvPr/>
        </p:nvSpPr>
        <p:spPr>
          <a:xfrm>
            <a:off x="1807405" y="826989"/>
            <a:ext cx="14673190" cy="8633021"/>
          </a:xfrm>
          <a:custGeom>
            <a:avLst/>
            <a:gdLst/>
            <a:ahLst/>
            <a:cxnLst/>
            <a:rect l="l" t="t" r="r" b="b"/>
            <a:pathLst>
              <a:path w="14673190" h="8633021">
                <a:moveTo>
                  <a:pt x="0" y="0"/>
                </a:moveTo>
                <a:lnTo>
                  <a:pt x="14673190" y="0"/>
                </a:lnTo>
                <a:lnTo>
                  <a:pt x="14673190" y="8633022"/>
                </a:lnTo>
                <a:lnTo>
                  <a:pt x="0" y="8633022"/>
                </a:lnTo>
                <a:lnTo>
                  <a:pt x="0" y="0"/>
                </a:lnTo>
                <a:close/>
              </a:path>
            </a:pathLst>
          </a:custGeom>
          <a:blipFill>
            <a:blip r:embed="rId2"/>
            <a:stretch>
              <a:fillRect/>
            </a:stretch>
          </a:blipFill>
        </p:spPr>
      </p:sp>
      <p:sp>
        <p:nvSpPr>
          <p:cNvPr id="3" name="Freeform 3">
            <a:extLst>
              <a:ext uri="{FF2B5EF4-FFF2-40B4-BE49-F238E27FC236}">
                <a16:creationId xmlns:a16="http://schemas.microsoft.com/office/drawing/2014/main" id="{8AD88CD9-FE81-8FCA-9ABB-5B683DC618B0}"/>
              </a:ext>
            </a:extLst>
          </p:cNvPr>
          <p:cNvSpPr/>
          <p:nvPr/>
        </p:nvSpPr>
        <p:spPr>
          <a:xfrm rot="5400000">
            <a:off x="11695956" y="3669363"/>
            <a:ext cx="10254864" cy="2948273"/>
          </a:xfrm>
          <a:custGeom>
            <a:avLst/>
            <a:gdLst/>
            <a:ahLst/>
            <a:cxnLst/>
            <a:rect l="l" t="t" r="r" b="b"/>
            <a:pathLst>
              <a:path w="10254864" h="2948273">
                <a:moveTo>
                  <a:pt x="0" y="0"/>
                </a:moveTo>
                <a:lnTo>
                  <a:pt x="10254864" y="0"/>
                </a:lnTo>
                <a:lnTo>
                  <a:pt x="10254864" y="2948274"/>
                </a:lnTo>
                <a:lnTo>
                  <a:pt x="0" y="2948274"/>
                </a:lnTo>
                <a:lnTo>
                  <a:pt x="0" y="0"/>
                </a:lnTo>
                <a:close/>
              </a:path>
            </a:pathLst>
          </a:custGeom>
          <a:blipFill>
            <a:blip r:embed="rId3"/>
            <a:stretch>
              <a:fillRect/>
            </a:stretch>
          </a:blipFill>
        </p:spPr>
      </p:sp>
      <p:sp>
        <p:nvSpPr>
          <p:cNvPr id="4" name="Freeform 4">
            <a:extLst>
              <a:ext uri="{FF2B5EF4-FFF2-40B4-BE49-F238E27FC236}">
                <a16:creationId xmlns:a16="http://schemas.microsoft.com/office/drawing/2014/main" id="{111737C1-036F-549E-8F90-7C40D00A184E}"/>
              </a:ext>
            </a:extLst>
          </p:cNvPr>
          <p:cNvSpPr/>
          <p:nvPr/>
        </p:nvSpPr>
        <p:spPr>
          <a:xfrm rot="-4814880">
            <a:off x="-1917291" y="1855060"/>
            <a:ext cx="5170175" cy="3507896"/>
          </a:xfrm>
          <a:custGeom>
            <a:avLst/>
            <a:gdLst/>
            <a:ahLst/>
            <a:cxnLst/>
            <a:rect l="l" t="t" r="r" b="b"/>
            <a:pathLst>
              <a:path w="5170175" h="3507896">
                <a:moveTo>
                  <a:pt x="0" y="0"/>
                </a:moveTo>
                <a:lnTo>
                  <a:pt x="5170175" y="0"/>
                </a:lnTo>
                <a:lnTo>
                  <a:pt x="5170175" y="3507896"/>
                </a:lnTo>
                <a:lnTo>
                  <a:pt x="0" y="3507896"/>
                </a:lnTo>
                <a:lnTo>
                  <a:pt x="0" y="0"/>
                </a:lnTo>
                <a:close/>
              </a:path>
            </a:pathLst>
          </a:custGeom>
          <a:blipFill>
            <a:blip r:embed="rId4"/>
            <a:stretch>
              <a:fillRect/>
            </a:stretch>
          </a:blipFill>
        </p:spPr>
      </p:sp>
      <p:sp>
        <p:nvSpPr>
          <p:cNvPr id="5" name="Freeform 5">
            <a:extLst>
              <a:ext uri="{FF2B5EF4-FFF2-40B4-BE49-F238E27FC236}">
                <a16:creationId xmlns:a16="http://schemas.microsoft.com/office/drawing/2014/main" id="{742F047C-86EF-5727-01FD-E620BA58ACF5}"/>
              </a:ext>
            </a:extLst>
          </p:cNvPr>
          <p:cNvSpPr/>
          <p:nvPr/>
        </p:nvSpPr>
        <p:spPr>
          <a:xfrm rot="-2959459">
            <a:off x="-1183252" y="5305254"/>
            <a:ext cx="4761903" cy="3696427"/>
          </a:xfrm>
          <a:custGeom>
            <a:avLst/>
            <a:gdLst/>
            <a:ahLst/>
            <a:cxnLst/>
            <a:rect l="l" t="t" r="r" b="b"/>
            <a:pathLst>
              <a:path w="4761903" h="3696427">
                <a:moveTo>
                  <a:pt x="0" y="0"/>
                </a:moveTo>
                <a:lnTo>
                  <a:pt x="4761904" y="0"/>
                </a:lnTo>
                <a:lnTo>
                  <a:pt x="4761904" y="3696427"/>
                </a:lnTo>
                <a:lnTo>
                  <a:pt x="0" y="3696427"/>
                </a:lnTo>
                <a:lnTo>
                  <a:pt x="0" y="0"/>
                </a:lnTo>
                <a:close/>
              </a:path>
            </a:pathLst>
          </a:custGeom>
          <a:blipFill>
            <a:blip r:embed="rId5"/>
            <a:stretch>
              <a:fillRect/>
            </a:stretch>
          </a:blipFill>
        </p:spPr>
      </p:sp>
      <p:sp>
        <p:nvSpPr>
          <p:cNvPr id="6" name="Freeform 6">
            <a:extLst>
              <a:ext uri="{FF2B5EF4-FFF2-40B4-BE49-F238E27FC236}">
                <a16:creationId xmlns:a16="http://schemas.microsoft.com/office/drawing/2014/main" id="{4F831A16-6171-2268-C401-7F957D44A9DA}"/>
              </a:ext>
            </a:extLst>
          </p:cNvPr>
          <p:cNvSpPr/>
          <p:nvPr/>
        </p:nvSpPr>
        <p:spPr>
          <a:xfrm rot="10644637">
            <a:off x="-975938" y="9024922"/>
            <a:ext cx="6485348" cy="1418670"/>
          </a:xfrm>
          <a:custGeom>
            <a:avLst/>
            <a:gdLst/>
            <a:ahLst/>
            <a:cxnLst/>
            <a:rect l="l" t="t" r="r" b="b"/>
            <a:pathLst>
              <a:path w="6485348" h="1418670">
                <a:moveTo>
                  <a:pt x="0" y="0"/>
                </a:moveTo>
                <a:lnTo>
                  <a:pt x="6485348" y="0"/>
                </a:lnTo>
                <a:lnTo>
                  <a:pt x="6485348" y="1418670"/>
                </a:lnTo>
                <a:lnTo>
                  <a:pt x="0" y="1418670"/>
                </a:lnTo>
                <a:lnTo>
                  <a:pt x="0" y="0"/>
                </a:lnTo>
                <a:close/>
              </a:path>
            </a:pathLst>
          </a:custGeom>
          <a:blipFill>
            <a:blip r:embed="rId6"/>
            <a:stretch>
              <a:fillRect/>
            </a:stretch>
          </a:blipFill>
        </p:spPr>
      </p:sp>
      <p:sp>
        <p:nvSpPr>
          <p:cNvPr id="7" name="Freeform 7">
            <a:extLst>
              <a:ext uri="{FF2B5EF4-FFF2-40B4-BE49-F238E27FC236}">
                <a16:creationId xmlns:a16="http://schemas.microsoft.com/office/drawing/2014/main" id="{5D4FB6CC-AC95-923D-5DD4-2DCEA0E07780}"/>
              </a:ext>
            </a:extLst>
          </p:cNvPr>
          <p:cNvSpPr/>
          <p:nvPr/>
        </p:nvSpPr>
        <p:spPr>
          <a:xfrm>
            <a:off x="14127726" y="6839173"/>
            <a:ext cx="4160274" cy="3447827"/>
          </a:xfrm>
          <a:custGeom>
            <a:avLst/>
            <a:gdLst/>
            <a:ahLst/>
            <a:cxnLst/>
            <a:rect l="l" t="t" r="r" b="b"/>
            <a:pathLst>
              <a:path w="4160274" h="3447827">
                <a:moveTo>
                  <a:pt x="0" y="0"/>
                </a:moveTo>
                <a:lnTo>
                  <a:pt x="4160274" y="0"/>
                </a:lnTo>
                <a:lnTo>
                  <a:pt x="4160274" y="3447827"/>
                </a:lnTo>
                <a:lnTo>
                  <a:pt x="0" y="3447827"/>
                </a:lnTo>
                <a:lnTo>
                  <a:pt x="0" y="0"/>
                </a:lnTo>
                <a:close/>
              </a:path>
            </a:pathLst>
          </a:custGeom>
          <a:blipFill>
            <a:blip r:embed="rId7"/>
            <a:stretch>
              <a:fillRect/>
            </a:stretch>
          </a:blipFill>
        </p:spPr>
      </p:sp>
      <p:grpSp>
        <p:nvGrpSpPr>
          <p:cNvPr id="9" name="Group 9">
            <a:extLst>
              <a:ext uri="{FF2B5EF4-FFF2-40B4-BE49-F238E27FC236}">
                <a16:creationId xmlns:a16="http://schemas.microsoft.com/office/drawing/2014/main" id="{D2D491A1-3CF4-BB8B-CAEE-EC90A68FC966}"/>
              </a:ext>
            </a:extLst>
          </p:cNvPr>
          <p:cNvGrpSpPr/>
          <p:nvPr/>
        </p:nvGrpSpPr>
        <p:grpSpPr>
          <a:xfrm>
            <a:off x="1744100" y="1110417"/>
            <a:ext cx="14719908" cy="8248585"/>
            <a:chOff x="0" y="0"/>
            <a:chExt cx="3685457" cy="2065217"/>
          </a:xfrm>
        </p:grpSpPr>
        <p:sp>
          <p:nvSpPr>
            <p:cNvPr id="10" name="Freeform 10">
              <a:extLst>
                <a:ext uri="{FF2B5EF4-FFF2-40B4-BE49-F238E27FC236}">
                  <a16:creationId xmlns:a16="http://schemas.microsoft.com/office/drawing/2014/main" id="{48B2FCB5-DC70-E1FD-5548-39181E6F4CB2}"/>
                </a:ext>
              </a:extLst>
            </p:cNvPr>
            <p:cNvSpPr/>
            <p:nvPr/>
          </p:nvSpPr>
          <p:spPr>
            <a:xfrm>
              <a:off x="0" y="0"/>
              <a:ext cx="3685457" cy="2065217"/>
            </a:xfrm>
            <a:custGeom>
              <a:avLst/>
              <a:gdLst/>
              <a:ahLst/>
              <a:cxnLst/>
              <a:rect l="l" t="t" r="r" b="b"/>
              <a:pathLst>
                <a:path w="3685457" h="2065217">
                  <a:moveTo>
                    <a:pt x="27875" y="0"/>
                  </a:moveTo>
                  <a:lnTo>
                    <a:pt x="3657581" y="0"/>
                  </a:lnTo>
                  <a:cubicBezTo>
                    <a:pt x="3664974" y="0"/>
                    <a:pt x="3672065" y="2937"/>
                    <a:pt x="3677292" y="8164"/>
                  </a:cubicBezTo>
                  <a:cubicBezTo>
                    <a:pt x="3682520" y="13392"/>
                    <a:pt x="3685457" y="20482"/>
                    <a:pt x="3685457" y="27875"/>
                  </a:cubicBezTo>
                  <a:lnTo>
                    <a:pt x="3685457" y="2037342"/>
                  </a:lnTo>
                  <a:cubicBezTo>
                    <a:pt x="3685457" y="2052737"/>
                    <a:pt x="3672977" y="2065217"/>
                    <a:pt x="3657581" y="2065217"/>
                  </a:cubicBezTo>
                  <a:lnTo>
                    <a:pt x="27875" y="2065217"/>
                  </a:lnTo>
                  <a:cubicBezTo>
                    <a:pt x="20482" y="2065217"/>
                    <a:pt x="13392" y="2062280"/>
                    <a:pt x="8164" y="2057053"/>
                  </a:cubicBezTo>
                  <a:cubicBezTo>
                    <a:pt x="2937" y="2051825"/>
                    <a:pt x="0" y="2044735"/>
                    <a:pt x="0" y="2037342"/>
                  </a:cubicBezTo>
                  <a:lnTo>
                    <a:pt x="0" y="27875"/>
                  </a:lnTo>
                  <a:cubicBezTo>
                    <a:pt x="0" y="20482"/>
                    <a:pt x="2937" y="13392"/>
                    <a:pt x="8164" y="8164"/>
                  </a:cubicBezTo>
                  <a:cubicBezTo>
                    <a:pt x="13392" y="2937"/>
                    <a:pt x="20482" y="0"/>
                    <a:pt x="27875" y="0"/>
                  </a:cubicBezTo>
                  <a:close/>
                </a:path>
              </a:pathLst>
            </a:custGeom>
            <a:solidFill>
              <a:srgbClr val="4A2600"/>
            </a:solidFill>
          </p:spPr>
        </p:sp>
        <p:sp>
          <p:nvSpPr>
            <p:cNvPr id="11" name="TextBox 11">
              <a:extLst>
                <a:ext uri="{FF2B5EF4-FFF2-40B4-BE49-F238E27FC236}">
                  <a16:creationId xmlns:a16="http://schemas.microsoft.com/office/drawing/2014/main" id="{0B21911B-55B5-7FC9-B559-C425BEBF80B5}"/>
                </a:ext>
              </a:extLst>
            </p:cNvPr>
            <p:cNvSpPr txBox="1"/>
            <p:nvPr/>
          </p:nvSpPr>
          <p:spPr>
            <a:xfrm>
              <a:off x="0" y="-28575"/>
              <a:ext cx="3685457" cy="2093792"/>
            </a:xfrm>
            <a:prstGeom prst="rect">
              <a:avLst/>
            </a:prstGeom>
          </p:spPr>
          <p:txBody>
            <a:bodyPr lIns="50800" tIns="50800" rIns="50800" bIns="50800" rtlCol="0" anchor="ctr"/>
            <a:lstStyle/>
            <a:p>
              <a:pPr algn="ctr">
                <a:lnSpc>
                  <a:spcPts val="2894"/>
                </a:lnSpc>
              </a:pPr>
              <a:endParaRPr/>
            </a:p>
          </p:txBody>
        </p:sp>
      </p:grpSp>
      <p:sp>
        <p:nvSpPr>
          <p:cNvPr id="12" name="Freeform 12">
            <a:extLst>
              <a:ext uri="{FF2B5EF4-FFF2-40B4-BE49-F238E27FC236}">
                <a16:creationId xmlns:a16="http://schemas.microsoft.com/office/drawing/2014/main" id="{8E667EA4-BEB6-7B9C-8F38-6D766441853F}"/>
              </a:ext>
            </a:extLst>
          </p:cNvPr>
          <p:cNvSpPr/>
          <p:nvPr/>
        </p:nvSpPr>
        <p:spPr>
          <a:xfrm rot="-15348">
            <a:off x="1847616" y="992322"/>
            <a:ext cx="14673190" cy="8633021"/>
          </a:xfrm>
          <a:custGeom>
            <a:avLst/>
            <a:gdLst/>
            <a:ahLst/>
            <a:cxnLst/>
            <a:rect l="l" t="t" r="r" b="b"/>
            <a:pathLst>
              <a:path w="14673190" h="8633021">
                <a:moveTo>
                  <a:pt x="0" y="0"/>
                </a:moveTo>
                <a:lnTo>
                  <a:pt x="14673190" y="0"/>
                </a:lnTo>
                <a:lnTo>
                  <a:pt x="14673190" y="8633022"/>
                </a:lnTo>
                <a:lnTo>
                  <a:pt x="0" y="8633022"/>
                </a:lnTo>
                <a:lnTo>
                  <a:pt x="0" y="0"/>
                </a:lnTo>
                <a:close/>
              </a:path>
            </a:pathLst>
          </a:custGeom>
          <a:blipFill>
            <a:blip r:embed="rId2">
              <a:alphaModFix amt="37000"/>
            </a:blip>
            <a:stretch>
              <a:fillRect/>
            </a:stretch>
          </a:blipFill>
        </p:spPr>
      </p:sp>
      <p:grpSp>
        <p:nvGrpSpPr>
          <p:cNvPr id="13" name="Group 13">
            <a:extLst>
              <a:ext uri="{FF2B5EF4-FFF2-40B4-BE49-F238E27FC236}">
                <a16:creationId xmlns:a16="http://schemas.microsoft.com/office/drawing/2014/main" id="{21DBBB98-3CD6-3893-22C0-4EB9096B4582}"/>
              </a:ext>
            </a:extLst>
          </p:cNvPr>
          <p:cNvGrpSpPr/>
          <p:nvPr/>
        </p:nvGrpSpPr>
        <p:grpSpPr>
          <a:xfrm rot="-15348">
            <a:off x="2149148" y="1244883"/>
            <a:ext cx="13899677" cy="7939190"/>
            <a:chOff x="0" y="0"/>
            <a:chExt cx="4339298" cy="2478511"/>
          </a:xfrm>
        </p:grpSpPr>
        <p:sp>
          <p:nvSpPr>
            <p:cNvPr id="14" name="Freeform 14">
              <a:extLst>
                <a:ext uri="{FF2B5EF4-FFF2-40B4-BE49-F238E27FC236}">
                  <a16:creationId xmlns:a16="http://schemas.microsoft.com/office/drawing/2014/main" id="{17B9D43F-A0C8-046D-9FDB-850711A809EB}"/>
                </a:ext>
              </a:extLst>
            </p:cNvPr>
            <p:cNvSpPr/>
            <p:nvPr/>
          </p:nvSpPr>
          <p:spPr>
            <a:xfrm>
              <a:off x="0" y="0"/>
              <a:ext cx="4339298" cy="2478512"/>
            </a:xfrm>
            <a:custGeom>
              <a:avLst/>
              <a:gdLst/>
              <a:ahLst/>
              <a:cxnLst/>
              <a:rect l="l" t="t" r="r" b="b"/>
              <a:pathLst>
                <a:path w="4339298" h="2478512">
                  <a:moveTo>
                    <a:pt x="0" y="0"/>
                  </a:moveTo>
                  <a:lnTo>
                    <a:pt x="4339298" y="0"/>
                  </a:lnTo>
                  <a:lnTo>
                    <a:pt x="4339298" y="2478512"/>
                  </a:lnTo>
                  <a:lnTo>
                    <a:pt x="0" y="2478512"/>
                  </a:lnTo>
                  <a:close/>
                </a:path>
              </a:pathLst>
            </a:custGeom>
            <a:solidFill>
              <a:srgbClr val="EDE0D4"/>
            </a:solidFill>
            <a:ln cap="sq">
              <a:noFill/>
              <a:prstDash val="solid"/>
              <a:miter/>
            </a:ln>
          </p:spPr>
          <p:txBody>
            <a:bodyPr/>
            <a:lstStyle/>
            <a:p>
              <a:endParaRPr lang="en-US" dirty="0"/>
            </a:p>
          </p:txBody>
        </p:sp>
        <p:sp>
          <p:nvSpPr>
            <p:cNvPr id="15" name="TextBox 15">
              <a:extLst>
                <a:ext uri="{FF2B5EF4-FFF2-40B4-BE49-F238E27FC236}">
                  <a16:creationId xmlns:a16="http://schemas.microsoft.com/office/drawing/2014/main" id="{AAA7FC7A-0B3C-E28B-C135-C9C6D4B6041C}"/>
                </a:ext>
              </a:extLst>
            </p:cNvPr>
            <p:cNvSpPr txBox="1"/>
            <p:nvPr/>
          </p:nvSpPr>
          <p:spPr>
            <a:xfrm>
              <a:off x="0" y="-38100"/>
              <a:ext cx="4339298" cy="2516611"/>
            </a:xfrm>
            <a:prstGeom prst="rect">
              <a:avLst/>
            </a:prstGeom>
          </p:spPr>
          <p:txBody>
            <a:bodyPr lIns="42857" tIns="42857" rIns="42857" bIns="42857" rtlCol="0" anchor="ctr"/>
            <a:lstStyle/>
            <a:p>
              <a:pPr algn="ctr">
                <a:lnSpc>
                  <a:spcPts val="2659"/>
                </a:lnSpc>
                <a:spcBef>
                  <a:spcPct val="0"/>
                </a:spcBef>
              </a:pPr>
              <a:endParaRPr/>
            </a:p>
          </p:txBody>
        </p:sp>
      </p:grpSp>
      <p:sp>
        <p:nvSpPr>
          <p:cNvPr id="16" name="Freeform 16">
            <a:extLst>
              <a:ext uri="{FF2B5EF4-FFF2-40B4-BE49-F238E27FC236}">
                <a16:creationId xmlns:a16="http://schemas.microsoft.com/office/drawing/2014/main" id="{E9FC064E-D3F5-0C43-0400-142131B06E5B}"/>
              </a:ext>
            </a:extLst>
          </p:cNvPr>
          <p:cNvSpPr/>
          <p:nvPr/>
        </p:nvSpPr>
        <p:spPr>
          <a:xfrm rot="-52634">
            <a:off x="9060503" y="1193027"/>
            <a:ext cx="1126234" cy="7956731"/>
          </a:xfrm>
          <a:custGeom>
            <a:avLst/>
            <a:gdLst/>
            <a:ahLst/>
            <a:cxnLst/>
            <a:rect l="l" t="t" r="r" b="b"/>
            <a:pathLst>
              <a:path w="1126234" h="7956731">
                <a:moveTo>
                  <a:pt x="0" y="0"/>
                </a:moveTo>
                <a:lnTo>
                  <a:pt x="1126234" y="0"/>
                </a:lnTo>
                <a:lnTo>
                  <a:pt x="1126234" y="7956731"/>
                </a:lnTo>
                <a:lnTo>
                  <a:pt x="0" y="7956731"/>
                </a:lnTo>
                <a:lnTo>
                  <a:pt x="0" y="0"/>
                </a:lnTo>
                <a:close/>
              </a:path>
            </a:pathLst>
          </a:custGeom>
          <a:blipFill>
            <a:blip r:embed="rId8">
              <a:alphaModFix amt="50000"/>
            </a:blip>
            <a:stretch>
              <a:fillRect l="-179063"/>
            </a:stretch>
          </a:blipFill>
        </p:spPr>
      </p:sp>
      <p:sp>
        <p:nvSpPr>
          <p:cNvPr id="17" name="Freeform 17">
            <a:extLst>
              <a:ext uri="{FF2B5EF4-FFF2-40B4-BE49-F238E27FC236}">
                <a16:creationId xmlns:a16="http://schemas.microsoft.com/office/drawing/2014/main" id="{5E22B415-E427-6275-E764-555BFE72467D}"/>
              </a:ext>
            </a:extLst>
          </p:cNvPr>
          <p:cNvSpPr/>
          <p:nvPr/>
        </p:nvSpPr>
        <p:spPr>
          <a:xfrm rot="-52634" flipH="1">
            <a:off x="7976185" y="1237664"/>
            <a:ext cx="1126234" cy="7956731"/>
          </a:xfrm>
          <a:custGeom>
            <a:avLst/>
            <a:gdLst/>
            <a:ahLst/>
            <a:cxnLst/>
            <a:rect l="l" t="t" r="r" b="b"/>
            <a:pathLst>
              <a:path w="1126234" h="7956731">
                <a:moveTo>
                  <a:pt x="1126233" y="0"/>
                </a:moveTo>
                <a:lnTo>
                  <a:pt x="0" y="0"/>
                </a:lnTo>
                <a:lnTo>
                  <a:pt x="0" y="7956732"/>
                </a:lnTo>
                <a:lnTo>
                  <a:pt x="1126233" y="7956732"/>
                </a:lnTo>
                <a:lnTo>
                  <a:pt x="1126233" y="0"/>
                </a:lnTo>
                <a:close/>
              </a:path>
            </a:pathLst>
          </a:custGeom>
          <a:blipFill>
            <a:blip r:embed="rId8">
              <a:alphaModFix amt="50000"/>
            </a:blip>
            <a:stretch>
              <a:fillRect l="-179063"/>
            </a:stretch>
          </a:blipFill>
        </p:spPr>
      </p:sp>
      <p:sp>
        <p:nvSpPr>
          <p:cNvPr id="18" name="Freeform 18">
            <a:extLst>
              <a:ext uri="{FF2B5EF4-FFF2-40B4-BE49-F238E27FC236}">
                <a16:creationId xmlns:a16="http://schemas.microsoft.com/office/drawing/2014/main" id="{EAA6FCBB-91C8-FA57-089B-EAFBDF00488A}"/>
              </a:ext>
            </a:extLst>
          </p:cNvPr>
          <p:cNvSpPr/>
          <p:nvPr/>
        </p:nvSpPr>
        <p:spPr>
          <a:xfrm rot="5381784">
            <a:off x="-1747808" y="5024107"/>
            <a:ext cx="7898018" cy="430801"/>
          </a:xfrm>
          <a:custGeom>
            <a:avLst/>
            <a:gdLst/>
            <a:ahLst/>
            <a:cxnLst/>
            <a:rect l="l" t="t" r="r" b="b"/>
            <a:pathLst>
              <a:path w="7898018" h="430801">
                <a:moveTo>
                  <a:pt x="0" y="0"/>
                </a:moveTo>
                <a:lnTo>
                  <a:pt x="7898017" y="0"/>
                </a:lnTo>
                <a:lnTo>
                  <a:pt x="7898017" y="430801"/>
                </a:lnTo>
                <a:lnTo>
                  <a:pt x="0" y="43080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9" name="Freeform 19">
            <a:extLst>
              <a:ext uri="{FF2B5EF4-FFF2-40B4-BE49-F238E27FC236}">
                <a16:creationId xmlns:a16="http://schemas.microsoft.com/office/drawing/2014/main" id="{5D21B9A0-2251-A23E-761B-8C038B582B7B}"/>
              </a:ext>
            </a:extLst>
          </p:cNvPr>
          <p:cNvSpPr/>
          <p:nvPr/>
        </p:nvSpPr>
        <p:spPr>
          <a:xfrm rot="5381784" flipV="1">
            <a:off x="12066971" y="4956455"/>
            <a:ext cx="7898018" cy="430801"/>
          </a:xfrm>
          <a:custGeom>
            <a:avLst/>
            <a:gdLst/>
            <a:ahLst/>
            <a:cxnLst/>
            <a:rect l="l" t="t" r="r" b="b"/>
            <a:pathLst>
              <a:path w="7898018" h="430801">
                <a:moveTo>
                  <a:pt x="0" y="430801"/>
                </a:moveTo>
                <a:lnTo>
                  <a:pt x="7898018" y="430801"/>
                </a:lnTo>
                <a:lnTo>
                  <a:pt x="7898018" y="0"/>
                </a:lnTo>
                <a:lnTo>
                  <a:pt x="0" y="0"/>
                </a:lnTo>
                <a:lnTo>
                  <a:pt x="0" y="430801"/>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0" name="Freeform 20">
            <a:extLst>
              <a:ext uri="{FF2B5EF4-FFF2-40B4-BE49-F238E27FC236}">
                <a16:creationId xmlns:a16="http://schemas.microsoft.com/office/drawing/2014/main" id="{3D63AE54-F8FD-5507-A945-FCD20FE447F8}"/>
              </a:ext>
            </a:extLst>
          </p:cNvPr>
          <p:cNvSpPr/>
          <p:nvPr/>
        </p:nvSpPr>
        <p:spPr>
          <a:xfrm>
            <a:off x="9951193" y="304563"/>
            <a:ext cx="1176941" cy="1179085"/>
          </a:xfrm>
          <a:custGeom>
            <a:avLst/>
            <a:gdLst/>
            <a:ahLst/>
            <a:cxnLst/>
            <a:rect l="l" t="t" r="r" b="b"/>
            <a:pathLst>
              <a:path w="1176941" h="1179085">
                <a:moveTo>
                  <a:pt x="0" y="0"/>
                </a:moveTo>
                <a:lnTo>
                  <a:pt x="1176941" y="0"/>
                </a:lnTo>
                <a:lnTo>
                  <a:pt x="1176941" y="1179085"/>
                </a:lnTo>
                <a:lnTo>
                  <a:pt x="0" y="117908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1" name="Freeform 21">
            <a:extLst>
              <a:ext uri="{FF2B5EF4-FFF2-40B4-BE49-F238E27FC236}">
                <a16:creationId xmlns:a16="http://schemas.microsoft.com/office/drawing/2014/main" id="{855FAAA8-4401-78C3-1EA6-584783DD44A6}"/>
              </a:ext>
            </a:extLst>
          </p:cNvPr>
          <p:cNvSpPr/>
          <p:nvPr/>
        </p:nvSpPr>
        <p:spPr>
          <a:xfrm>
            <a:off x="9809992" y="2675716"/>
            <a:ext cx="5969667" cy="5701032"/>
          </a:xfrm>
          <a:custGeom>
            <a:avLst/>
            <a:gdLst/>
            <a:ahLst/>
            <a:cxnLst/>
            <a:rect l="l" t="t" r="r" b="b"/>
            <a:pathLst>
              <a:path w="5969667" h="5701032">
                <a:moveTo>
                  <a:pt x="0" y="0"/>
                </a:moveTo>
                <a:lnTo>
                  <a:pt x="5969666" y="0"/>
                </a:lnTo>
                <a:lnTo>
                  <a:pt x="5969666" y="5701031"/>
                </a:lnTo>
                <a:lnTo>
                  <a:pt x="0" y="5701031"/>
                </a:lnTo>
                <a:lnTo>
                  <a:pt x="0" y="0"/>
                </a:lnTo>
                <a:close/>
              </a:path>
            </a:pathLst>
          </a:custGeom>
          <a:blipFill>
            <a:blip r:embed="rId13">
              <a:alphaModFix amt="21999"/>
            </a:blip>
            <a:stretch>
              <a:fillRect/>
            </a:stretch>
          </a:blipFill>
        </p:spPr>
      </p:sp>
      <p:sp>
        <p:nvSpPr>
          <p:cNvPr id="22" name="Freeform 22">
            <a:extLst>
              <a:ext uri="{FF2B5EF4-FFF2-40B4-BE49-F238E27FC236}">
                <a16:creationId xmlns:a16="http://schemas.microsoft.com/office/drawing/2014/main" id="{B1D204C8-D3C7-A5E6-4ADA-A74908779D6C}"/>
              </a:ext>
            </a:extLst>
          </p:cNvPr>
          <p:cNvSpPr/>
          <p:nvPr/>
        </p:nvSpPr>
        <p:spPr>
          <a:xfrm rot="975821">
            <a:off x="2590208" y="7455793"/>
            <a:ext cx="1306460" cy="1277065"/>
          </a:xfrm>
          <a:custGeom>
            <a:avLst/>
            <a:gdLst/>
            <a:ahLst/>
            <a:cxnLst/>
            <a:rect l="l" t="t" r="r" b="b"/>
            <a:pathLst>
              <a:path w="1306460" h="1277065">
                <a:moveTo>
                  <a:pt x="0" y="0"/>
                </a:moveTo>
                <a:lnTo>
                  <a:pt x="1306460" y="0"/>
                </a:lnTo>
                <a:lnTo>
                  <a:pt x="1306460" y="1277065"/>
                </a:lnTo>
                <a:lnTo>
                  <a:pt x="0" y="127706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3" name="Freeform 23">
            <a:extLst>
              <a:ext uri="{FF2B5EF4-FFF2-40B4-BE49-F238E27FC236}">
                <a16:creationId xmlns:a16="http://schemas.microsoft.com/office/drawing/2014/main" id="{0E103793-F494-C6E1-C956-1754D9FB004E}"/>
              </a:ext>
            </a:extLst>
          </p:cNvPr>
          <p:cNvSpPr/>
          <p:nvPr/>
        </p:nvSpPr>
        <p:spPr>
          <a:xfrm>
            <a:off x="7915341" y="7776218"/>
            <a:ext cx="321283" cy="600529"/>
          </a:xfrm>
          <a:custGeom>
            <a:avLst/>
            <a:gdLst/>
            <a:ahLst/>
            <a:cxnLst/>
            <a:rect l="l" t="t" r="r" b="b"/>
            <a:pathLst>
              <a:path w="321283" h="600529">
                <a:moveTo>
                  <a:pt x="0" y="0"/>
                </a:moveTo>
                <a:lnTo>
                  <a:pt x="321284" y="0"/>
                </a:lnTo>
                <a:lnTo>
                  <a:pt x="321284" y="600529"/>
                </a:lnTo>
                <a:lnTo>
                  <a:pt x="0" y="60052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4" name="Freeform 24">
            <a:extLst>
              <a:ext uri="{FF2B5EF4-FFF2-40B4-BE49-F238E27FC236}">
                <a16:creationId xmlns:a16="http://schemas.microsoft.com/office/drawing/2014/main" id="{89527D29-45C4-6E51-E8E1-58B4407DD1A5}"/>
              </a:ext>
            </a:extLst>
          </p:cNvPr>
          <p:cNvSpPr/>
          <p:nvPr/>
        </p:nvSpPr>
        <p:spPr>
          <a:xfrm rot="890297" flipH="1">
            <a:off x="9294801" y="7240291"/>
            <a:ext cx="1345208" cy="1956666"/>
          </a:xfrm>
          <a:custGeom>
            <a:avLst/>
            <a:gdLst/>
            <a:ahLst/>
            <a:cxnLst/>
            <a:rect l="l" t="t" r="r" b="b"/>
            <a:pathLst>
              <a:path w="1345208" h="1956666">
                <a:moveTo>
                  <a:pt x="1345208" y="0"/>
                </a:moveTo>
                <a:lnTo>
                  <a:pt x="0" y="0"/>
                </a:lnTo>
                <a:lnTo>
                  <a:pt x="0" y="1956667"/>
                </a:lnTo>
                <a:lnTo>
                  <a:pt x="1345208" y="1956667"/>
                </a:lnTo>
                <a:lnTo>
                  <a:pt x="1345208"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5" name="Freeform 25">
            <a:extLst>
              <a:ext uri="{FF2B5EF4-FFF2-40B4-BE49-F238E27FC236}">
                <a16:creationId xmlns:a16="http://schemas.microsoft.com/office/drawing/2014/main" id="{3E3B4304-3B78-8534-5513-7D8989BA45B6}"/>
              </a:ext>
            </a:extLst>
          </p:cNvPr>
          <p:cNvSpPr/>
          <p:nvPr/>
        </p:nvSpPr>
        <p:spPr>
          <a:xfrm rot="4386913">
            <a:off x="14647914" y="7570982"/>
            <a:ext cx="1364530" cy="1474299"/>
          </a:xfrm>
          <a:custGeom>
            <a:avLst/>
            <a:gdLst/>
            <a:ahLst/>
            <a:cxnLst/>
            <a:rect l="l" t="t" r="r" b="b"/>
            <a:pathLst>
              <a:path w="1364530" h="1474299">
                <a:moveTo>
                  <a:pt x="0" y="0"/>
                </a:moveTo>
                <a:lnTo>
                  <a:pt x="1364531" y="0"/>
                </a:lnTo>
                <a:lnTo>
                  <a:pt x="1364531" y="1474298"/>
                </a:lnTo>
                <a:lnTo>
                  <a:pt x="0" y="147429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6" name="Freeform 26">
            <a:extLst>
              <a:ext uri="{FF2B5EF4-FFF2-40B4-BE49-F238E27FC236}">
                <a16:creationId xmlns:a16="http://schemas.microsoft.com/office/drawing/2014/main" id="{2E28A8D9-E080-1930-C8DF-D2884E6C8E60}"/>
              </a:ext>
            </a:extLst>
          </p:cNvPr>
          <p:cNvSpPr/>
          <p:nvPr/>
        </p:nvSpPr>
        <p:spPr>
          <a:xfrm>
            <a:off x="2542663" y="1686211"/>
            <a:ext cx="915364" cy="923655"/>
          </a:xfrm>
          <a:custGeom>
            <a:avLst/>
            <a:gdLst/>
            <a:ahLst/>
            <a:cxnLst/>
            <a:rect l="l" t="t" r="r" b="b"/>
            <a:pathLst>
              <a:path w="915364" h="923655">
                <a:moveTo>
                  <a:pt x="0" y="0"/>
                </a:moveTo>
                <a:lnTo>
                  <a:pt x="915364" y="0"/>
                </a:lnTo>
                <a:lnTo>
                  <a:pt x="915364" y="923655"/>
                </a:lnTo>
                <a:lnTo>
                  <a:pt x="0" y="923655"/>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27" name="Freeform 27">
            <a:extLst>
              <a:ext uri="{FF2B5EF4-FFF2-40B4-BE49-F238E27FC236}">
                <a16:creationId xmlns:a16="http://schemas.microsoft.com/office/drawing/2014/main" id="{FB778418-F9B8-37F3-DDE6-B773E123C8BB}"/>
              </a:ext>
            </a:extLst>
          </p:cNvPr>
          <p:cNvSpPr/>
          <p:nvPr/>
        </p:nvSpPr>
        <p:spPr>
          <a:xfrm>
            <a:off x="3828486" y="4009755"/>
            <a:ext cx="4040360" cy="4032182"/>
          </a:xfrm>
          <a:custGeom>
            <a:avLst/>
            <a:gdLst/>
            <a:ahLst/>
            <a:cxnLst/>
            <a:rect l="l" t="t" r="r" b="b"/>
            <a:pathLst>
              <a:path w="4040360" h="4032182">
                <a:moveTo>
                  <a:pt x="0" y="0"/>
                </a:moveTo>
                <a:lnTo>
                  <a:pt x="4040361" y="0"/>
                </a:lnTo>
                <a:lnTo>
                  <a:pt x="4040361" y="4032181"/>
                </a:lnTo>
                <a:lnTo>
                  <a:pt x="0" y="4032181"/>
                </a:lnTo>
                <a:lnTo>
                  <a:pt x="0" y="0"/>
                </a:lnTo>
                <a:close/>
              </a:path>
            </a:pathLst>
          </a:custGeom>
          <a:blipFill>
            <a:blip r:embed="rId24"/>
            <a:stretch>
              <a:fillRect/>
            </a:stretch>
          </a:blipFill>
        </p:spPr>
      </p:sp>
      <p:sp>
        <p:nvSpPr>
          <p:cNvPr id="28" name="Freeform 28">
            <a:extLst>
              <a:ext uri="{FF2B5EF4-FFF2-40B4-BE49-F238E27FC236}">
                <a16:creationId xmlns:a16="http://schemas.microsoft.com/office/drawing/2014/main" id="{C28886DC-A93C-52DF-84DF-D8E703C08E36}"/>
              </a:ext>
            </a:extLst>
          </p:cNvPr>
          <p:cNvSpPr/>
          <p:nvPr/>
        </p:nvSpPr>
        <p:spPr>
          <a:xfrm>
            <a:off x="10539663" y="3292742"/>
            <a:ext cx="4040360" cy="4032182"/>
          </a:xfrm>
          <a:custGeom>
            <a:avLst/>
            <a:gdLst/>
            <a:ahLst/>
            <a:cxnLst/>
            <a:rect l="l" t="t" r="r" b="b"/>
            <a:pathLst>
              <a:path w="4040360" h="4032182">
                <a:moveTo>
                  <a:pt x="0" y="0"/>
                </a:moveTo>
                <a:lnTo>
                  <a:pt x="4040361" y="0"/>
                </a:lnTo>
                <a:lnTo>
                  <a:pt x="4040361" y="4032182"/>
                </a:lnTo>
                <a:lnTo>
                  <a:pt x="0" y="4032182"/>
                </a:lnTo>
                <a:lnTo>
                  <a:pt x="0" y="0"/>
                </a:lnTo>
                <a:close/>
              </a:path>
            </a:pathLst>
          </a:custGeom>
          <a:blipFill>
            <a:blip r:embed="rId24"/>
            <a:stretch>
              <a:fillRect/>
            </a:stretch>
          </a:blipFill>
        </p:spPr>
      </p:sp>
      <p:sp>
        <p:nvSpPr>
          <p:cNvPr id="32" name="TextBox 31">
            <a:extLst>
              <a:ext uri="{FF2B5EF4-FFF2-40B4-BE49-F238E27FC236}">
                <a16:creationId xmlns:a16="http://schemas.microsoft.com/office/drawing/2014/main" id="{9F8E66EB-6EE7-EDC4-B99C-0C2391605942}"/>
              </a:ext>
            </a:extLst>
          </p:cNvPr>
          <p:cNvSpPr txBox="1"/>
          <p:nvPr/>
        </p:nvSpPr>
        <p:spPr>
          <a:xfrm>
            <a:off x="3707977" y="2699323"/>
            <a:ext cx="10519153" cy="3970318"/>
          </a:xfrm>
          <a:prstGeom prst="rect">
            <a:avLst/>
          </a:prstGeom>
          <a:noFill/>
        </p:spPr>
        <p:txBody>
          <a:bodyPr wrap="square">
            <a:spAutoFit/>
          </a:bodyPr>
          <a:lstStyle/>
          <a:p>
            <a:r>
              <a:rPr lang="en-US" sz="3600" dirty="0">
                <a:latin typeface="Times New Roman" panose="02020603050405020304" pitchFamily="18" charset="0"/>
                <a:cs typeface="Times New Roman" panose="02020603050405020304" pitchFamily="18" charset="0"/>
              </a:rPr>
              <a:t>Methods of some practitioners:</a:t>
            </a:r>
          </a:p>
          <a:p>
            <a:pPr marL="571500" indent="-571500">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Soaking the amulet in water</a:t>
            </a:r>
          </a:p>
          <a:p>
            <a:pPr marL="571500" indent="-571500">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Writing amulet on leaf and placing in water-honey</a:t>
            </a:r>
          </a:p>
          <a:p>
            <a:pPr marL="571500" indent="-571500">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Hanging amulet on doorstep or in the corner of the houses</a:t>
            </a:r>
          </a:p>
          <a:p>
            <a:pPr marL="571500" indent="-571500">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Using amulet as a belt</a:t>
            </a:r>
          </a:p>
          <a:p>
            <a:pPr marL="571500" indent="-571500">
              <a:buFont typeface="Arial" panose="020B0604020202020204" pitchFamily="34" charset="0"/>
              <a:buChar char="•"/>
            </a:pP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94666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B6C56"/>
        </a:solidFill>
        <a:effectLst/>
      </p:bgPr>
    </p:bg>
    <p:spTree>
      <p:nvGrpSpPr>
        <p:cNvPr id="1" name="">
          <a:extLst>
            <a:ext uri="{FF2B5EF4-FFF2-40B4-BE49-F238E27FC236}">
              <a16:creationId xmlns:a16="http://schemas.microsoft.com/office/drawing/2014/main" id="{1AAB5106-0913-53B7-FAAB-F72B2701838B}"/>
            </a:ext>
          </a:extLst>
        </p:cNvPr>
        <p:cNvGrpSpPr/>
        <p:nvPr/>
      </p:nvGrpSpPr>
      <p:grpSpPr>
        <a:xfrm>
          <a:off x="0" y="0"/>
          <a:ext cx="0" cy="0"/>
          <a:chOff x="0" y="0"/>
          <a:chExt cx="0" cy="0"/>
        </a:xfrm>
      </p:grpSpPr>
      <p:sp>
        <p:nvSpPr>
          <p:cNvPr id="2" name="Freeform 2">
            <a:extLst>
              <a:ext uri="{FF2B5EF4-FFF2-40B4-BE49-F238E27FC236}">
                <a16:creationId xmlns:a16="http://schemas.microsoft.com/office/drawing/2014/main" id="{5061FB31-938B-32D2-BE88-06653E04B1B2}"/>
              </a:ext>
            </a:extLst>
          </p:cNvPr>
          <p:cNvSpPr/>
          <p:nvPr/>
        </p:nvSpPr>
        <p:spPr>
          <a:xfrm>
            <a:off x="1807405" y="826989"/>
            <a:ext cx="14673190" cy="8633021"/>
          </a:xfrm>
          <a:custGeom>
            <a:avLst/>
            <a:gdLst/>
            <a:ahLst/>
            <a:cxnLst/>
            <a:rect l="l" t="t" r="r" b="b"/>
            <a:pathLst>
              <a:path w="14673190" h="8633021">
                <a:moveTo>
                  <a:pt x="0" y="0"/>
                </a:moveTo>
                <a:lnTo>
                  <a:pt x="14673190" y="0"/>
                </a:lnTo>
                <a:lnTo>
                  <a:pt x="14673190" y="8633022"/>
                </a:lnTo>
                <a:lnTo>
                  <a:pt x="0" y="8633022"/>
                </a:lnTo>
                <a:lnTo>
                  <a:pt x="0" y="0"/>
                </a:lnTo>
                <a:close/>
              </a:path>
            </a:pathLst>
          </a:custGeom>
          <a:blipFill>
            <a:blip r:embed="rId2"/>
            <a:stretch>
              <a:fillRect/>
            </a:stretch>
          </a:blipFill>
        </p:spPr>
      </p:sp>
      <p:sp>
        <p:nvSpPr>
          <p:cNvPr id="3" name="Freeform 3">
            <a:extLst>
              <a:ext uri="{FF2B5EF4-FFF2-40B4-BE49-F238E27FC236}">
                <a16:creationId xmlns:a16="http://schemas.microsoft.com/office/drawing/2014/main" id="{228D61F9-E6F9-EA4F-22E1-E07953938FCA}"/>
              </a:ext>
            </a:extLst>
          </p:cNvPr>
          <p:cNvSpPr/>
          <p:nvPr/>
        </p:nvSpPr>
        <p:spPr>
          <a:xfrm rot="5400000">
            <a:off x="11695956" y="3669363"/>
            <a:ext cx="10254864" cy="2948273"/>
          </a:xfrm>
          <a:custGeom>
            <a:avLst/>
            <a:gdLst/>
            <a:ahLst/>
            <a:cxnLst/>
            <a:rect l="l" t="t" r="r" b="b"/>
            <a:pathLst>
              <a:path w="10254864" h="2948273">
                <a:moveTo>
                  <a:pt x="0" y="0"/>
                </a:moveTo>
                <a:lnTo>
                  <a:pt x="10254864" y="0"/>
                </a:lnTo>
                <a:lnTo>
                  <a:pt x="10254864" y="2948274"/>
                </a:lnTo>
                <a:lnTo>
                  <a:pt x="0" y="2948274"/>
                </a:lnTo>
                <a:lnTo>
                  <a:pt x="0" y="0"/>
                </a:lnTo>
                <a:close/>
              </a:path>
            </a:pathLst>
          </a:custGeom>
          <a:blipFill>
            <a:blip r:embed="rId3"/>
            <a:stretch>
              <a:fillRect/>
            </a:stretch>
          </a:blipFill>
        </p:spPr>
      </p:sp>
      <p:sp>
        <p:nvSpPr>
          <p:cNvPr id="4" name="Freeform 4">
            <a:extLst>
              <a:ext uri="{FF2B5EF4-FFF2-40B4-BE49-F238E27FC236}">
                <a16:creationId xmlns:a16="http://schemas.microsoft.com/office/drawing/2014/main" id="{FC391440-41E5-B000-EA9A-E029D7F950BA}"/>
              </a:ext>
            </a:extLst>
          </p:cNvPr>
          <p:cNvSpPr/>
          <p:nvPr/>
        </p:nvSpPr>
        <p:spPr>
          <a:xfrm rot="-4814880">
            <a:off x="-1917291" y="1855060"/>
            <a:ext cx="5170175" cy="3507896"/>
          </a:xfrm>
          <a:custGeom>
            <a:avLst/>
            <a:gdLst/>
            <a:ahLst/>
            <a:cxnLst/>
            <a:rect l="l" t="t" r="r" b="b"/>
            <a:pathLst>
              <a:path w="5170175" h="3507896">
                <a:moveTo>
                  <a:pt x="0" y="0"/>
                </a:moveTo>
                <a:lnTo>
                  <a:pt x="5170175" y="0"/>
                </a:lnTo>
                <a:lnTo>
                  <a:pt x="5170175" y="3507896"/>
                </a:lnTo>
                <a:lnTo>
                  <a:pt x="0" y="3507896"/>
                </a:lnTo>
                <a:lnTo>
                  <a:pt x="0" y="0"/>
                </a:lnTo>
                <a:close/>
              </a:path>
            </a:pathLst>
          </a:custGeom>
          <a:blipFill>
            <a:blip r:embed="rId4"/>
            <a:stretch>
              <a:fillRect/>
            </a:stretch>
          </a:blipFill>
        </p:spPr>
      </p:sp>
      <p:sp>
        <p:nvSpPr>
          <p:cNvPr id="5" name="Freeform 5">
            <a:extLst>
              <a:ext uri="{FF2B5EF4-FFF2-40B4-BE49-F238E27FC236}">
                <a16:creationId xmlns:a16="http://schemas.microsoft.com/office/drawing/2014/main" id="{89678339-DCDE-460A-9BE1-BA717F329E2F}"/>
              </a:ext>
            </a:extLst>
          </p:cNvPr>
          <p:cNvSpPr/>
          <p:nvPr/>
        </p:nvSpPr>
        <p:spPr>
          <a:xfrm rot="-2959459">
            <a:off x="-1183252" y="5305254"/>
            <a:ext cx="4761903" cy="3696427"/>
          </a:xfrm>
          <a:custGeom>
            <a:avLst/>
            <a:gdLst/>
            <a:ahLst/>
            <a:cxnLst/>
            <a:rect l="l" t="t" r="r" b="b"/>
            <a:pathLst>
              <a:path w="4761903" h="3696427">
                <a:moveTo>
                  <a:pt x="0" y="0"/>
                </a:moveTo>
                <a:lnTo>
                  <a:pt x="4761904" y="0"/>
                </a:lnTo>
                <a:lnTo>
                  <a:pt x="4761904" y="3696427"/>
                </a:lnTo>
                <a:lnTo>
                  <a:pt x="0" y="3696427"/>
                </a:lnTo>
                <a:lnTo>
                  <a:pt x="0" y="0"/>
                </a:lnTo>
                <a:close/>
              </a:path>
            </a:pathLst>
          </a:custGeom>
          <a:blipFill>
            <a:blip r:embed="rId5"/>
            <a:stretch>
              <a:fillRect/>
            </a:stretch>
          </a:blipFill>
        </p:spPr>
      </p:sp>
      <p:sp>
        <p:nvSpPr>
          <p:cNvPr id="6" name="Freeform 6">
            <a:extLst>
              <a:ext uri="{FF2B5EF4-FFF2-40B4-BE49-F238E27FC236}">
                <a16:creationId xmlns:a16="http://schemas.microsoft.com/office/drawing/2014/main" id="{F0061553-23BC-A604-0A6D-26C544428E1B}"/>
              </a:ext>
            </a:extLst>
          </p:cNvPr>
          <p:cNvSpPr/>
          <p:nvPr/>
        </p:nvSpPr>
        <p:spPr>
          <a:xfrm rot="10644637">
            <a:off x="-975938" y="9024922"/>
            <a:ext cx="6485348" cy="1418670"/>
          </a:xfrm>
          <a:custGeom>
            <a:avLst/>
            <a:gdLst/>
            <a:ahLst/>
            <a:cxnLst/>
            <a:rect l="l" t="t" r="r" b="b"/>
            <a:pathLst>
              <a:path w="6485348" h="1418670">
                <a:moveTo>
                  <a:pt x="0" y="0"/>
                </a:moveTo>
                <a:lnTo>
                  <a:pt x="6485348" y="0"/>
                </a:lnTo>
                <a:lnTo>
                  <a:pt x="6485348" y="1418670"/>
                </a:lnTo>
                <a:lnTo>
                  <a:pt x="0" y="1418670"/>
                </a:lnTo>
                <a:lnTo>
                  <a:pt x="0" y="0"/>
                </a:lnTo>
                <a:close/>
              </a:path>
            </a:pathLst>
          </a:custGeom>
          <a:blipFill>
            <a:blip r:embed="rId6"/>
            <a:stretch>
              <a:fillRect/>
            </a:stretch>
          </a:blipFill>
        </p:spPr>
      </p:sp>
      <p:sp>
        <p:nvSpPr>
          <p:cNvPr id="7" name="Freeform 7">
            <a:extLst>
              <a:ext uri="{FF2B5EF4-FFF2-40B4-BE49-F238E27FC236}">
                <a16:creationId xmlns:a16="http://schemas.microsoft.com/office/drawing/2014/main" id="{D1FDBDD5-1B6B-F0BD-4CE9-EDDFB9CFC976}"/>
              </a:ext>
            </a:extLst>
          </p:cNvPr>
          <p:cNvSpPr/>
          <p:nvPr/>
        </p:nvSpPr>
        <p:spPr>
          <a:xfrm>
            <a:off x="14127726" y="6839173"/>
            <a:ext cx="4160274" cy="3447827"/>
          </a:xfrm>
          <a:custGeom>
            <a:avLst/>
            <a:gdLst/>
            <a:ahLst/>
            <a:cxnLst/>
            <a:rect l="l" t="t" r="r" b="b"/>
            <a:pathLst>
              <a:path w="4160274" h="3447827">
                <a:moveTo>
                  <a:pt x="0" y="0"/>
                </a:moveTo>
                <a:lnTo>
                  <a:pt x="4160274" y="0"/>
                </a:lnTo>
                <a:lnTo>
                  <a:pt x="4160274" y="3447827"/>
                </a:lnTo>
                <a:lnTo>
                  <a:pt x="0" y="3447827"/>
                </a:lnTo>
                <a:lnTo>
                  <a:pt x="0" y="0"/>
                </a:lnTo>
                <a:close/>
              </a:path>
            </a:pathLst>
          </a:custGeom>
          <a:blipFill>
            <a:blip r:embed="rId7"/>
            <a:stretch>
              <a:fillRect/>
            </a:stretch>
          </a:blipFill>
        </p:spPr>
      </p:sp>
      <p:grpSp>
        <p:nvGrpSpPr>
          <p:cNvPr id="9" name="Group 9">
            <a:extLst>
              <a:ext uri="{FF2B5EF4-FFF2-40B4-BE49-F238E27FC236}">
                <a16:creationId xmlns:a16="http://schemas.microsoft.com/office/drawing/2014/main" id="{3AF3C725-7126-0C15-C3A4-0F0C4DE890CC}"/>
              </a:ext>
            </a:extLst>
          </p:cNvPr>
          <p:cNvGrpSpPr/>
          <p:nvPr/>
        </p:nvGrpSpPr>
        <p:grpSpPr>
          <a:xfrm>
            <a:off x="1744100" y="1110417"/>
            <a:ext cx="14719908" cy="8248585"/>
            <a:chOff x="0" y="0"/>
            <a:chExt cx="3685457" cy="2065217"/>
          </a:xfrm>
        </p:grpSpPr>
        <p:sp>
          <p:nvSpPr>
            <p:cNvPr id="10" name="Freeform 10">
              <a:extLst>
                <a:ext uri="{FF2B5EF4-FFF2-40B4-BE49-F238E27FC236}">
                  <a16:creationId xmlns:a16="http://schemas.microsoft.com/office/drawing/2014/main" id="{870AC081-E675-1088-E8D9-564F34CDC8E3}"/>
                </a:ext>
              </a:extLst>
            </p:cNvPr>
            <p:cNvSpPr/>
            <p:nvPr/>
          </p:nvSpPr>
          <p:spPr>
            <a:xfrm>
              <a:off x="0" y="0"/>
              <a:ext cx="3685457" cy="2065217"/>
            </a:xfrm>
            <a:custGeom>
              <a:avLst/>
              <a:gdLst/>
              <a:ahLst/>
              <a:cxnLst/>
              <a:rect l="l" t="t" r="r" b="b"/>
              <a:pathLst>
                <a:path w="3685457" h="2065217">
                  <a:moveTo>
                    <a:pt x="27875" y="0"/>
                  </a:moveTo>
                  <a:lnTo>
                    <a:pt x="3657581" y="0"/>
                  </a:lnTo>
                  <a:cubicBezTo>
                    <a:pt x="3664974" y="0"/>
                    <a:pt x="3672065" y="2937"/>
                    <a:pt x="3677292" y="8164"/>
                  </a:cubicBezTo>
                  <a:cubicBezTo>
                    <a:pt x="3682520" y="13392"/>
                    <a:pt x="3685457" y="20482"/>
                    <a:pt x="3685457" y="27875"/>
                  </a:cubicBezTo>
                  <a:lnTo>
                    <a:pt x="3685457" y="2037342"/>
                  </a:lnTo>
                  <a:cubicBezTo>
                    <a:pt x="3685457" y="2052737"/>
                    <a:pt x="3672977" y="2065217"/>
                    <a:pt x="3657581" y="2065217"/>
                  </a:cubicBezTo>
                  <a:lnTo>
                    <a:pt x="27875" y="2065217"/>
                  </a:lnTo>
                  <a:cubicBezTo>
                    <a:pt x="20482" y="2065217"/>
                    <a:pt x="13392" y="2062280"/>
                    <a:pt x="8164" y="2057053"/>
                  </a:cubicBezTo>
                  <a:cubicBezTo>
                    <a:pt x="2937" y="2051825"/>
                    <a:pt x="0" y="2044735"/>
                    <a:pt x="0" y="2037342"/>
                  </a:cubicBezTo>
                  <a:lnTo>
                    <a:pt x="0" y="27875"/>
                  </a:lnTo>
                  <a:cubicBezTo>
                    <a:pt x="0" y="20482"/>
                    <a:pt x="2937" y="13392"/>
                    <a:pt x="8164" y="8164"/>
                  </a:cubicBezTo>
                  <a:cubicBezTo>
                    <a:pt x="13392" y="2937"/>
                    <a:pt x="20482" y="0"/>
                    <a:pt x="27875" y="0"/>
                  </a:cubicBezTo>
                  <a:close/>
                </a:path>
              </a:pathLst>
            </a:custGeom>
            <a:solidFill>
              <a:srgbClr val="4A2600"/>
            </a:solidFill>
          </p:spPr>
        </p:sp>
        <p:sp>
          <p:nvSpPr>
            <p:cNvPr id="11" name="TextBox 11">
              <a:extLst>
                <a:ext uri="{FF2B5EF4-FFF2-40B4-BE49-F238E27FC236}">
                  <a16:creationId xmlns:a16="http://schemas.microsoft.com/office/drawing/2014/main" id="{3103C00A-55E7-EAD0-2A5D-675981F49268}"/>
                </a:ext>
              </a:extLst>
            </p:cNvPr>
            <p:cNvSpPr txBox="1"/>
            <p:nvPr/>
          </p:nvSpPr>
          <p:spPr>
            <a:xfrm>
              <a:off x="0" y="-28575"/>
              <a:ext cx="3685457" cy="2093792"/>
            </a:xfrm>
            <a:prstGeom prst="rect">
              <a:avLst/>
            </a:prstGeom>
          </p:spPr>
          <p:txBody>
            <a:bodyPr lIns="50800" tIns="50800" rIns="50800" bIns="50800" rtlCol="0" anchor="ctr"/>
            <a:lstStyle/>
            <a:p>
              <a:pPr algn="ctr">
                <a:lnSpc>
                  <a:spcPts val="2894"/>
                </a:lnSpc>
              </a:pPr>
              <a:endParaRPr/>
            </a:p>
          </p:txBody>
        </p:sp>
      </p:grpSp>
      <p:sp>
        <p:nvSpPr>
          <p:cNvPr id="12" name="Freeform 12">
            <a:extLst>
              <a:ext uri="{FF2B5EF4-FFF2-40B4-BE49-F238E27FC236}">
                <a16:creationId xmlns:a16="http://schemas.microsoft.com/office/drawing/2014/main" id="{B2F642D1-36B2-C9CB-599D-CEEEC1D6D123}"/>
              </a:ext>
            </a:extLst>
          </p:cNvPr>
          <p:cNvSpPr/>
          <p:nvPr/>
        </p:nvSpPr>
        <p:spPr>
          <a:xfrm rot="-15348">
            <a:off x="1847616" y="992322"/>
            <a:ext cx="14673190" cy="8633021"/>
          </a:xfrm>
          <a:custGeom>
            <a:avLst/>
            <a:gdLst/>
            <a:ahLst/>
            <a:cxnLst/>
            <a:rect l="l" t="t" r="r" b="b"/>
            <a:pathLst>
              <a:path w="14673190" h="8633021">
                <a:moveTo>
                  <a:pt x="0" y="0"/>
                </a:moveTo>
                <a:lnTo>
                  <a:pt x="14673190" y="0"/>
                </a:lnTo>
                <a:lnTo>
                  <a:pt x="14673190" y="8633022"/>
                </a:lnTo>
                <a:lnTo>
                  <a:pt x="0" y="8633022"/>
                </a:lnTo>
                <a:lnTo>
                  <a:pt x="0" y="0"/>
                </a:lnTo>
                <a:close/>
              </a:path>
            </a:pathLst>
          </a:custGeom>
          <a:blipFill>
            <a:blip r:embed="rId2">
              <a:alphaModFix amt="37000"/>
            </a:blip>
            <a:stretch>
              <a:fillRect/>
            </a:stretch>
          </a:blipFill>
        </p:spPr>
      </p:sp>
      <p:grpSp>
        <p:nvGrpSpPr>
          <p:cNvPr id="13" name="Group 13">
            <a:extLst>
              <a:ext uri="{FF2B5EF4-FFF2-40B4-BE49-F238E27FC236}">
                <a16:creationId xmlns:a16="http://schemas.microsoft.com/office/drawing/2014/main" id="{0B5EEA5F-2AD2-95DF-9785-1B7DB93E18DB}"/>
              </a:ext>
            </a:extLst>
          </p:cNvPr>
          <p:cNvGrpSpPr/>
          <p:nvPr/>
        </p:nvGrpSpPr>
        <p:grpSpPr>
          <a:xfrm rot="-15348">
            <a:off x="2149148" y="1244883"/>
            <a:ext cx="13899677" cy="7939190"/>
            <a:chOff x="0" y="0"/>
            <a:chExt cx="4339298" cy="2478511"/>
          </a:xfrm>
        </p:grpSpPr>
        <p:sp>
          <p:nvSpPr>
            <p:cNvPr id="14" name="Freeform 14">
              <a:extLst>
                <a:ext uri="{FF2B5EF4-FFF2-40B4-BE49-F238E27FC236}">
                  <a16:creationId xmlns:a16="http://schemas.microsoft.com/office/drawing/2014/main" id="{22BC6D6B-D354-C31B-464A-432312E2FAF4}"/>
                </a:ext>
              </a:extLst>
            </p:cNvPr>
            <p:cNvSpPr/>
            <p:nvPr/>
          </p:nvSpPr>
          <p:spPr>
            <a:xfrm>
              <a:off x="0" y="0"/>
              <a:ext cx="4339298" cy="2478512"/>
            </a:xfrm>
            <a:custGeom>
              <a:avLst/>
              <a:gdLst/>
              <a:ahLst/>
              <a:cxnLst/>
              <a:rect l="l" t="t" r="r" b="b"/>
              <a:pathLst>
                <a:path w="4339298" h="2478512">
                  <a:moveTo>
                    <a:pt x="0" y="0"/>
                  </a:moveTo>
                  <a:lnTo>
                    <a:pt x="4339298" y="0"/>
                  </a:lnTo>
                  <a:lnTo>
                    <a:pt x="4339298" y="2478512"/>
                  </a:lnTo>
                  <a:lnTo>
                    <a:pt x="0" y="2478512"/>
                  </a:lnTo>
                  <a:close/>
                </a:path>
              </a:pathLst>
            </a:custGeom>
            <a:solidFill>
              <a:srgbClr val="EDE0D4"/>
            </a:solidFill>
            <a:ln cap="sq">
              <a:noFill/>
              <a:prstDash val="solid"/>
              <a:miter/>
            </a:ln>
          </p:spPr>
          <p:txBody>
            <a:bodyPr/>
            <a:lstStyle/>
            <a:p>
              <a:endParaRPr lang="en-US" dirty="0"/>
            </a:p>
          </p:txBody>
        </p:sp>
        <p:sp>
          <p:nvSpPr>
            <p:cNvPr id="15" name="TextBox 15">
              <a:extLst>
                <a:ext uri="{FF2B5EF4-FFF2-40B4-BE49-F238E27FC236}">
                  <a16:creationId xmlns:a16="http://schemas.microsoft.com/office/drawing/2014/main" id="{820855C2-5A07-301E-27B4-0472ADE6E78C}"/>
                </a:ext>
              </a:extLst>
            </p:cNvPr>
            <p:cNvSpPr txBox="1"/>
            <p:nvPr/>
          </p:nvSpPr>
          <p:spPr>
            <a:xfrm>
              <a:off x="0" y="-38100"/>
              <a:ext cx="4339298" cy="2516611"/>
            </a:xfrm>
            <a:prstGeom prst="rect">
              <a:avLst/>
            </a:prstGeom>
          </p:spPr>
          <p:txBody>
            <a:bodyPr lIns="42857" tIns="42857" rIns="42857" bIns="42857" rtlCol="0" anchor="ctr"/>
            <a:lstStyle/>
            <a:p>
              <a:pPr algn="ctr">
                <a:lnSpc>
                  <a:spcPts val="2659"/>
                </a:lnSpc>
                <a:spcBef>
                  <a:spcPct val="0"/>
                </a:spcBef>
              </a:pPr>
              <a:endParaRPr/>
            </a:p>
          </p:txBody>
        </p:sp>
      </p:grpSp>
      <p:sp>
        <p:nvSpPr>
          <p:cNvPr id="16" name="Freeform 16">
            <a:extLst>
              <a:ext uri="{FF2B5EF4-FFF2-40B4-BE49-F238E27FC236}">
                <a16:creationId xmlns:a16="http://schemas.microsoft.com/office/drawing/2014/main" id="{E9330F7D-37D7-91DD-3D7E-3FAA56B4EB67}"/>
              </a:ext>
            </a:extLst>
          </p:cNvPr>
          <p:cNvSpPr/>
          <p:nvPr/>
        </p:nvSpPr>
        <p:spPr>
          <a:xfrm rot="-52634">
            <a:off x="9060503" y="1193027"/>
            <a:ext cx="1126234" cy="7956731"/>
          </a:xfrm>
          <a:custGeom>
            <a:avLst/>
            <a:gdLst/>
            <a:ahLst/>
            <a:cxnLst/>
            <a:rect l="l" t="t" r="r" b="b"/>
            <a:pathLst>
              <a:path w="1126234" h="7956731">
                <a:moveTo>
                  <a:pt x="0" y="0"/>
                </a:moveTo>
                <a:lnTo>
                  <a:pt x="1126234" y="0"/>
                </a:lnTo>
                <a:lnTo>
                  <a:pt x="1126234" y="7956731"/>
                </a:lnTo>
                <a:lnTo>
                  <a:pt x="0" y="7956731"/>
                </a:lnTo>
                <a:lnTo>
                  <a:pt x="0" y="0"/>
                </a:lnTo>
                <a:close/>
              </a:path>
            </a:pathLst>
          </a:custGeom>
          <a:blipFill>
            <a:blip r:embed="rId8">
              <a:alphaModFix amt="50000"/>
            </a:blip>
            <a:stretch>
              <a:fillRect l="-179063"/>
            </a:stretch>
          </a:blipFill>
        </p:spPr>
      </p:sp>
      <p:sp>
        <p:nvSpPr>
          <p:cNvPr id="17" name="Freeform 17">
            <a:extLst>
              <a:ext uri="{FF2B5EF4-FFF2-40B4-BE49-F238E27FC236}">
                <a16:creationId xmlns:a16="http://schemas.microsoft.com/office/drawing/2014/main" id="{6CB81562-823A-FE7E-15B2-0953F3EF4213}"/>
              </a:ext>
            </a:extLst>
          </p:cNvPr>
          <p:cNvSpPr/>
          <p:nvPr/>
        </p:nvSpPr>
        <p:spPr>
          <a:xfrm rot="-52634" flipH="1">
            <a:off x="7976185" y="1237664"/>
            <a:ext cx="1126234" cy="7956731"/>
          </a:xfrm>
          <a:custGeom>
            <a:avLst/>
            <a:gdLst/>
            <a:ahLst/>
            <a:cxnLst/>
            <a:rect l="l" t="t" r="r" b="b"/>
            <a:pathLst>
              <a:path w="1126234" h="7956731">
                <a:moveTo>
                  <a:pt x="1126233" y="0"/>
                </a:moveTo>
                <a:lnTo>
                  <a:pt x="0" y="0"/>
                </a:lnTo>
                <a:lnTo>
                  <a:pt x="0" y="7956732"/>
                </a:lnTo>
                <a:lnTo>
                  <a:pt x="1126233" y="7956732"/>
                </a:lnTo>
                <a:lnTo>
                  <a:pt x="1126233" y="0"/>
                </a:lnTo>
                <a:close/>
              </a:path>
            </a:pathLst>
          </a:custGeom>
          <a:blipFill>
            <a:blip r:embed="rId8">
              <a:alphaModFix amt="50000"/>
            </a:blip>
            <a:stretch>
              <a:fillRect l="-179063"/>
            </a:stretch>
          </a:blipFill>
        </p:spPr>
      </p:sp>
      <p:sp>
        <p:nvSpPr>
          <p:cNvPr id="18" name="Freeform 18">
            <a:extLst>
              <a:ext uri="{FF2B5EF4-FFF2-40B4-BE49-F238E27FC236}">
                <a16:creationId xmlns:a16="http://schemas.microsoft.com/office/drawing/2014/main" id="{76437EFB-5AC1-3252-4E5A-628D0288267F}"/>
              </a:ext>
            </a:extLst>
          </p:cNvPr>
          <p:cNvSpPr/>
          <p:nvPr/>
        </p:nvSpPr>
        <p:spPr>
          <a:xfrm rot="5381784">
            <a:off x="-1747808" y="5024107"/>
            <a:ext cx="7898018" cy="430801"/>
          </a:xfrm>
          <a:custGeom>
            <a:avLst/>
            <a:gdLst/>
            <a:ahLst/>
            <a:cxnLst/>
            <a:rect l="l" t="t" r="r" b="b"/>
            <a:pathLst>
              <a:path w="7898018" h="430801">
                <a:moveTo>
                  <a:pt x="0" y="0"/>
                </a:moveTo>
                <a:lnTo>
                  <a:pt x="7898017" y="0"/>
                </a:lnTo>
                <a:lnTo>
                  <a:pt x="7898017" y="430801"/>
                </a:lnTo>
                <a:lnTo>
                  <a:pt x="0" y="43080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9" name="Freeform 19">
            <a:extLst>
              <a:ext uri="{FF2B5EF4-FFF2-40B4-BE49-F238E27FC236}">
                <a16:creationId xmlns:a16="http://schemas.microsoft.com/office/drawing/2014/main" id="{9E52586A-573E-0548-60A0-2DF53AFD05D0}"/>
              </a:ext>
            </a:extLst>
          </p:cNvPr>
          <p:cNvSpPr/>
          <p:nvPr/>
        </p:nvSpPr>
        <p:spPr>
          <a:xfrm rot="5381784" flipV="1">
            <a:off x="12066971" y="4956455"/>
            <a:ext cx="7898018" cy="430801"/>
          </a:xfrm>
          <a:custGeom>
            <a:avLst/>
            <a:gdLst/>
            <a:ahLst/>
            <a:cxnLst/>
            <a:rect l="l" t="t" r="r" b="b"/>
            <a:pathLst>
              <a:path w="7898018" h="430801">
                <a:moveTo>
                  <a:pt x="0" y="430801"/>
                </a:moveTo>
                <a:lnTo>
                  <a:pt x="7898018" y="430801"/>
                </a:lnTo>
                <a:lnTo>
                  <a:pt x="7898018" y="0"/>
                </a:lnTo>
                <a:lnTo>
                  <a:pt x="0" y="0"/>
                </a:lnTo>
                <a:lnTo>
                  <a:pt x="0" y="430801"/>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20" name="Freeform 20">
            <a:extLst>
              <a:ext uri="{FF2B5EF4-FFF2-40B4-BE49-F238E27FC236}">
                <a16:creationId xmlns:a16="http://schemas.microsoft.com/office/drawing/2014/main" id="{6C26E38A-F0C0-2422-9EC5-3DE1B7DC7DFB}"/>
              </a:ext>
            </a:extLst>
          </p:cNvPr>
          <p:cNvSpPr/>
          <p:nvPr/>
        </p:nvSpPr>
        <p:spPr>
          <a:xfrm>
            <a:off x="9951193" y="304563"/>
            <a:ext cx="1176941" cy="1179085"/>
          </a:xfrm>
          <a:custGeom>
            <a:avLst/>
            <a:gdLst/>
            <a:ahLst/>
            <a:cxnLst/>
            <a:rect l="l" t="t" r="r" b="b"/>
            <a:pathLst>
              <a:path w="1176941" h="1179085">
                <a:moveTo>
                  <a:pt x="0" y="0"/>
                </a:moveTo>
                <a:lnTo>
                  <a:pt x="1176941" y="0"/>
                </a:lnTo>
                <a:lnTo>
                  <a:pt x="1176941" y="1179085"/>
                </a:lnTo>
                <a:lnTo>
                  <a:pt x="0" y="117908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1" name="Freeform 21">
            <a:extLst>
              <a:ext uri="{FF2B5EF4-FFF2-40B4-BE49-F238E27FC236}">
                <a16:creationId xmlns:a16="http://schemas.microsoft.com/office/drawing/2014/main" id="{7B600ED0-6B1F-2415-1EAC-733E87BAD8E7}"/>
              </a:ext>
            </a:extLst>
          </p:cNvPr>
          <p:cNvSpPr/>
          <p:nvPr/>
        </p:nvSpPr>
        <p:spPr>
          <a:xfrm>
            <a:off x="9809992" y="2675716"/>
            <a:ext cx="5969667" cy="5701032"/>
          </a:xfrm>
          <a:custGeom>
            <a:avLst/>
            <a:gdLst/>
            <a:ahLst/>
            <a:cxnLst/>
            <a:rect l="l" t="t" r="r" b="b"/>
            <a:pathLst>
              <a:path w="5969667" h="5701032">
                <a:moveTo>
                  <a:pt x="0" y="0"/>
                </a:moveTo>
                <a:lnTo>
                  <a:pt x="5969666" y="0"/>
                </a:lnTo>
                <a:lnTo>
                  <a:pt x="5969666" y="5701031"/>
                </a:lnTo>
                <a:lnTo>
                  <a:pt x="0" y="5701031"/>
                </a:lnTo>
                <a:lnTo>
                  <a:pt x="0" y="0"/>
                </a:lnTo>
                <a:close/>
              </a:path>
            </a:pathLst>
          </a:custGeom>
          <a:blipFill>
            <a:blip r:embed="rId13">
              <a:alphaModFix amt="21999"/>
            </a:blip>
            <a:stretch>
              <a:fillRect/>
            </a:stretch>
          </a:blipFill>
        </p:spPr>
      </p:sp>
      <p:sp>
        <p:nvSpPr>
          <p:cNvPr id="22" name="Freeform 22">
            <a:extLst>
              <a:ext uri="{FF2B5EF4-FFF2-40B4-BE49-F238E27FC236}">
                <a16:creationId xmlns:a16="http://schemas.microsoft.com/office/drawing/2014/main" id="{D84795CB-4774-FC22-835C-6C44A051EA8C}"/>
              </a:ext>
            </a:extLst>
          </p:cNvPr>
          <p:cNvSpPr/>
          <p:nvPr/>
        </p:nvSpPr>
        <p:spPr>
          <a:xfrm rot="975821">
            <a:off x="2590208" y="7455793"/>
            <a:ext cx="1306460" cy="1277065"/>
          </a:xfrm>
          <a:custGeom>
            <a:avLst/>
            <a:gdLst/>
            <a:ahLst/>
            <a:cxnLst/>
            <a:rect l="l" t="t" r="r" b="b"/>
            <a:pathLst>
              <a:path w="1306460" h="1277065">
                <a:moveTo>
                  <a:pt x="0" y="0"/>
                </a:moveTo>
                <a:lnTo>
                  <a:pt x="1306460" y="0"/>
                </a:lnTo>
                <a:lnTo>
                  <a:pt x="1306460" y="1277065"/>
                </a:lnTo>
                <a:lnTo>
                  <a:pt x="0" y="127706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3" name="Freeform 23">
            <a:extLst>
              <a:ext uri="{FF2B5EF4-FFF2-40B4-BE49-F238E27FC236}">
                <a16:creationId xmlns:a16="http://schemas.microsoft.com/office/drawing/2014/main" id="{EB635C0D-B5D5-F623-FED0-C02E12D7CBF6}"/>
              </a:ext>
            </a:extLst>
          </p:cNvPr>
          <p:cNvSpPr/>
          <p:nvPr/>
        </p:nvSpPr>
        <p:spPr>
          <a:xfrm>
            <a:off x="7915341" y="7776218"/>
            <a:ext cx="321283" cy="600529"/>
          </a:xfrm>
          <a:custGeom>
            <a:avLst/>
            <a:gdLst/>
            <a:ahLst/>
            <a:cxnLst/>
            <a:rect l="l" t="t" r="r" b="b"/>
            <a:pathLst>
              <a:path w="321283" h="600529">
                <a:moveTo>
                  <a:pt x="0" y="0"/>
                </a:moveTo>
                <a:lnTo>
                  <a:pt x="321284" y="0"/>
                </a:lnTo>
                <a:lnTo>
                  <a:pt x="321284" y="600529"/>
                </a:lnTo>
                <a:lnTo>
                  <a:pt x="0" y="60052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24" name="Freeform 24">
            <a:extLst>
              <a:ext uri="{FF2B5EF4-FFF2-40B4-BE49-F238E27FC236}">
                <a16:creationId xmlns:a16="http://schemas.microsoft.com/office/drawing/2014/main" id="{AB6993F0-2A94-56C7-029F-762516E875A5}"/>
              </a:ext>
            </a:extLst>
          </p:cNvPr>
          <p:cNvSpPr/>
          <p:nvPr/>
        </p:nvSpPr>
        <p:spPr>
          <a:xfrm rot="890297" flipH="1">
            <a:off x="9294801" y="7240291"/>
            <a:ext cx="1345208" cy="1956666"/>
          </a:xfrm>
          <a:custGeom>
            <a:avLst/>
            <a:gdLst/>
            <a:ahLst/>
            <a:cxnLst/>
            <a:rect l="l" t="t" r="r" b="b"/>
            <a:pathLst>
              <a:path w="1345208" h="1956666">
                <a:moveTo>
                  <a:pt x="1345208" y="0"/>
                </a:moveTo>
                <a:lnTo>
                  <a:pt x="0" y="0"/>
                </a:lnTo>
                <a:lnTo>
                  <a:pt x="0" y="1956667"/>
                </a:lnTo>
                <a:lnTo>
                  <a:pt x="1345208" y="1956667"/>
                </a:lnTo>
                <a:lnTo>
                  <a:pt x="1345208"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25" name="Freeform 25">
            <a:extLst>
              <a:ext uri="{FF2B5EF4-FFF2-40B4-BE49-F238E27FC236}">
                <a16:creationId xmlns:a16="http://schemas.microsoft.com/office/drawing/2014/main" id="{0FEC2580-F188-1BE4-1675-48859773D518}"/>
              </a:ext>
            </a:extLst>
          </p:cNvPr>
          <p:cNvSpPr/>
          <p:nvPr/>
        </p:nvSpPr>
        <p:spPr>
          <a:xfrm rot="4386913">
            <a:off x="14647914" y="7570982"/>
            <a:ext cx="1364530" cy="1474299"/>
          </a:xfrm>
          <a:custGeom>
            <a:avLst/>
            <a:gdLst/>
            <a:ahLst/>
            <a:cxnLst/>
            <a:rect l="l" t="t" r="r" b="b"/>
            <a:pathLst>
              <a:path w="1364530" h="1474299">
                <a:moveTo>
                  <a:pt x="0" y="0"/>
                </a:moveTo>
                <a:lnTo>
                  <a:pt x="1364531" y="0"/>
                </a:lnTo>
                <a:lnTo>
                  <a:pt x="1364531" y="1474298"/>
                </a:lnTo>
                <a:lnTo>
                  <a:pt x="0" y="1474298"/>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sp>
      <p:sp>
        <p:nvSpPr>
          <p:cNvPr id="26" name="Freeform 26">
            <a:extLst>
              <a:ext uri="{FF2B5EF4-FFF2-40B4-BE49-F238E27FC236}">
                <a16:creationId xmlns:a16="http://schemas.microsoft.com/office/drawing/2014/main" id="{F5DF5168-D4A3-350B-34C5-C0BAF058F673}"/>
              </a:ext>
            </a:extLst>
          </p:cNvPr>
          <p:cNvSpPr/>
          <p:nvPr/>
        </p:nvSpPr>
        <p:spPr>
          <a:xfrm>
            <a:off x="2542663" y="1686211"/>
            <a:ext cx="915364" cy="923655"/>
          </a:xfrm>
          <a:custGeom>
            <a:avLst/>
            <a:gdLst/>
            <a:ahLst/>
            <a:cxnLst/>
            <a:rect l="l" t="t" r="r" b="b"/>
            <a:pathLst>
              <a:path w="915364" h="923655">
                <a:moveTo>
                  <a:pt x="0" y="0"/>
                </a:moveTo>
                <a:lnTo>
                  <a:pt x="915364" y="0"/>
                </a:lnTo>
                <a:lnTo>
                  <a:pt x="915364" y="923655"/>
                </a:lnTo>
                <a:lnTo>
                  <a:pt x="0" y="923655"/>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sp>
      <p:sp>
        <p:nvSpPr>
          <p:cNvPr id="28" name="Freeform 28">
            <a:extLst>
              <a:ext uri="{FF2B5EF4-FFF2-40B4-BE49-F238E27FC236}">
                <a16:creationId xmlns:a16="http://schemas.microsoft.com/office/drawing/2014/main" id="{3D6A8739-FF65-A08B-E223-E56E2439EDF7}"/>
              </a:ext>
            </a:extLst>
          </p:cNvPr>
          <p:cNvSpPr/>
          <p:nvPr/>
        </p:nvSpPr>
        <p:spPr>
          <a:xfrm>
            <a:off x="10539663" y="3292742"/>
            <a:ext cx="4040360" cy="4032182"/>
          </a:xfrm>
          <a:custGeom>
            <a:avLst/>
            <a:gdLst/>
            <a:ahLst/>
            <a:cxnLst/>
            <a:rect l="l" t="t" r="r" b="b"/>
            <a:pathLst>
              <a:path w="4040360" h="4032182">
                <a:moveTo>
                  <a:pt x="0" y="0"/>
                </a:moveTo>
                <a:lnTo>
                  <a:pt x="4040361" y="0"/>
                </a:lnTo>
                <a:lnTo>
                  <a:pt x="4040361" y="4032182"/>
                </a:lnTo>
                <a:lnTo>
                  <a:pt x="0" y="4032182"/>
                </a:lnTo>
                <a:lnTo>
                  <a:pt x="0" y="0"/>
                </a:lnTo>
                <a:close/>
              </a:path>
            </a:pathLst>
          </a:custGeom>
          <a:blipFill>
            <a:blip r:embed="rId24"/>
            <a:stretch>
              <a:fillRect/>
            </a:stretch>
          </a:blipFill>
        </p:spPr>
      </p:sp>
      <p:sp>
        <p:nvSpPr>
          <p:cNvPr id="32" name="TextBox 31">
            <a:extLst>
              <a:ext uri="{FF2B5EF4-FFF2-40B4-BE49-F238E27FC236}">
                <a16:creationId xmlns:a16="http://schemas.microsoft.com/office/drawing/2014/main" id="{24433092-A692-2036-95C3-AF205AC962CC}"/>
              </a:ext>
            </a:extLst>
          </p:cNvPr>
          <p:cNvSpPr txBox="1"/>
          <p:nvPr/>
        </p:nvSpPr>
        <p:spPr>
          <a:xfrm>
            <a:off x="3658697" y="3049285"/>
            <a:ext cx="10519153" cy="3416320"/>
          </a:xfrm>
          <a:prstGeom prst="rect">
            <a:avLst/>
          </a:prstGeom>
          <a:noFill/>
        </p:spPr>
        <p:txBody>
          <a:bodyPr wrap="square">
            <a:spAutoFit/>
          </a:bodyPr>
          <a:lstStyle/>
          <a:p>
            <a:r>
              <a:rPr lang="en-US" sz="3600" dirty="0" err="1">
                <a:latin typeface="Times New Roman" panose="02020603050405020304" pitchFamily="18" charset="0"/>
                <a:cs typeface="Times New Roman" panose="02020603050405020304" pitchFamily="18" charset="0"/>
              </a:rPr>
              <a:t>Prosedures</a:t>
            </a:r>
            <a:r>
              <a:rPr lang="en-US" sz="3600" dirty="0">
                <a:latin typeface="Times New Roman" panose="02020603050405020304" pitchFamily="18" charset="0"/>
                <a:cs typeface="Times New Roman" panose="02020603050405020304" pitchFamily="18" charset="0"/>
              </a:rPr>
              <a:t>:</a:t>
            </a:r>
          </a:p>
          <a:p>
            <a:pPr marL="571500" indent="-571500">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Reading </a:t>
            </a:r>
            <a:r>
              <a:rPr lang="en-US" sz="3600" dirty="0" err="1">
                <a:latin typeface="Times New Roman" panose="02020603050405020304" pitchFamily="18" charset="0"/>
                <a:cs typeface="Times New Roman" panose="02020603050405020304" pitchFamily="18" charset="0"/>
              </a:rPr>
              <a:t>alfatihah</a:t>
            </a:r>
            <a:r>
              <a:rPr lang="en-US" sz="3600" dirty="0">
                <a:latin typeface="Times New Roman" panose="02020603050405020304" pitchFamily="18" charset="0"/>
                <a:cs typeface="Times New Roman" panose="02020603050405020304" pitchFamily="18" charset="0"/>
              </a:rPr>
              <a:t> 100x (</a:t>
            </a:r>
            <a:r>
              <a:rPr lang="en-US" sz="3600" dirty="0" err="1">
                <a:latin typeface="Times New Roman" panose="02020603050405020304" pitchFamily="18" charset="0"/>
                <a:cs typeface="Times New Roman" panose="02020603050405020304" pitchFamily="18" charset="0"/>
              </a:rPr>
              <a:t>ruqyah</a:t>
            </a:r>
            <a:r>
              <a:rPr lang="en-US" sz="3600" dirty="0">
                <a:latin typeface="Times New Roman" panose="02020603050405020304" pitchFamily="18" charset="0"/>
                <a:cs typeface="Times New Roman" panose="02020603050405020304" pitchFamily="18" charset="0"/>
              </a:rPr>
              <a:t>)</a:t>
            </a:r>
          </a:p>
          <a:p>
            <a:pPr marL="571500" indent="-571500">
              <a:buFont typeface="Arial" panose="020B0604020202020204" pitchFamily="34" charset="0"/>
              <a:buChar char="•"/>
            </a:pPr>
            <a:r>
              <a:rPr lang="en-US" sz="3600" dirty="0" err="1">
                <a:latin typeface="Times New Roman" panose="02020603050405020304" pitchFamily="18" charset="0"/>
                <a:cs typeface="Times New Roman" panose="02020603050405020304" pitchFamily="18" charset="0"/>
              </a:rPr>
              <a:t>Tahlil</a:t>
            </a:r>
            <a:r>
              <a:rPr lang="en-US" sz="3600" dirty="0">
                <a:latin typeface="Times New Roman" panose="02020603050405020304" pitchFamily="18" charset="0"/>
                <a:cs typeface="Times New Roman" panose="02020603050405020304" pitchFamily="18" charset="0"/>
              </a:rPr>
              <a:t> 100x (tauhid)</a:t>
            </a:r>
          </a:p>
          <a:p>
            <a:pPr marL="571500" indent="-571500">
              <a:buFont typeface="Arial" panose="020B0604020202020204" pitchFamily="34" charset="0"/>
              <a:buChar char="•"/>
            </a:pPr>
            <a:r>
              <a:rPr lang="en-US" sz="3600" dirty="0" err="1">
                <a:latin typeface="Times New Roman" panose="02020603050405020304" pitchFamily="18" charset="0"/>
                <a:cs typeface="Times New Roman" panose="02020603050405020304" pitchFamily="18" charset="0"/>
              </a:rPr>
              <a:t>Sholawat</a:t>
            </a:r>
            <a:r>
              <a:rPr lang="en-US" sz="3600" dirty="0">
                <a:latin typeface="Times New Roman" panose="02020603050405020304" pitchFamily="18" charset="0"/>
                <a:cs typeface="Times New Roman" panose="02020603050405020304" pitchFamily="18" charset="0"/>
              </a:rPr>
              <a:t> 100x (seeking blessings)</a:t>
            </a:r>
          </a:p>
          <a:p>
            <a:pPr marL="571500" indent="-571500">
              <a:buFont typeface="Arial" panose="020B0604020202020204" pitchFamily="34" charset="0"/>
              <a:buChar char="•"/>
            </a:pPr>
            <a:r>
              <a:rPr lang="en-US" sz="3600" dirty="0">
                <a:latin typeface="Times New Roman" panose="02020603050405020304" pitchFamily="18" charset="0"/>
                <a:cs typeface="Times New Roman" panose="02020603050405020304" pitchFamily="18" charset="0"/>
              </a:rPr>
              <a:t>Writing verses on the </a:t>
            </a:r>
            <a:r>
              <a:rPr lang="en-US" sz="3600" dirty="0" err="1">
                <a:latin typeface="Times New Roman" panose="02020603050405020304" pitchFamily="18" charset="0"/>
                <a:cs typeface="Times New Roman" panose="02020603050405020304" pitchFamily="18" charset="0"/>
              </a:rPr>
              <a:t>scrols</a:t>
            </a:r>
            <a:r>
              <a:rPr lang="en-US" sz="3600" dirty="0">
                <a:latin typeface="Times New Roman" panose="02020603050405020304" pitchFamily="18" charset="0"/>
                <a:cs typeface="Times New Roman" panose="02020603050405020304" pitchFamily="18" charset="0"/>
              </a:rPr>
              <a:t> which are confidential, known only to the practitioners</a:t>
            </a:r>
          </a:p>
        </p:txBody>
      </p:sp>
    </p:spTree>
    <p:extLst>
      <p:ext uri="{BB962C8B-B14F-4D97-AF65-F5344CB8AC3E}">
        <p14:creationId xmlns:p14="http://schemas.microsoft.com/office/powerpoint/2010/main" val="31356299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965</TotalTime>
  <Words>853</Words>
  <Application>Microsoft Office PowerPoint</Application>
  <PresentationFormat>Custom</PresentationFormat>
  <Paragraphs>81</Paragraphs>
  <Slides>17</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Caveat Brush</vt:lpstr>
      <vt:lpstr>Times New Roman</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Coklat Estetik Tugas Presentasi</dc:title>
  <dc:creator>LENOVO</dc:creator>
  <cp:lastModifiedBy>LENOVO</cp:lastModifiedBy>
  <cp:revision>9</cp:revision>
  <dcterms:created xsi:type="dcterms:W3CDTF">2006-08-16T00:00:00Z</dcterms:created>
  <dcterms:modified xsi:type="dcterms:W3CDTF">2024-10-15T03:14:48Z</dcterms:modified>
  <dc:identifier>DAGQOAROie8</dc:identifier>
</cp:coreProperties>
</file>