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74" r:id="rId11"/>
    <p:sldId id="275" r:id="rId12"/>
    <p:sldId id="276" r:id="rId13"/>
    <p:sldId id="277" r:id="rId14"/>
    <p:sldId id="278" r:id="rId15"/>
    <p:sldId id="267" r:id="rId16"/>
  </p:sldIdLst>
  <p:sldSz cx="18288000" cy="10287000"/>
  <p:notesSz cx="6858000" cy="9144000"/>
  <p:embeddedFontLst>
    <p:embeddedFont>
      <p:font typeface="Caveat Brush" panose="020F0502020204030204" pitchFamily="2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54" autoAdjust="0"/>
  </p:normalViewPr>
  <p:slideViewPr>
    <p:cSldViewPr>
      <p:cViewPr varScale="1">
        <p:scale>
          <a:sx n="41" d="100"/>
          <a:sy n="41" d="100"/>
        </p:scale>
        <p:origin x="972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DAB26-FCE5-461D-8285-2FCC1D96581F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0382A-F867-4C49-AB07-76638EDE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7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0382A-F867-4C49-AB07-76638EDEB0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54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openxmlformats.org/officeDocument/2006/relationships/image" Target="../media/image11.svg"/><Relationship Id="rId7" Type="http://schemas.openxmlformats.org/officeDocument/2006/relationships/image" Target="../media/image6.pn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4.pn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25.png"/><Relationship Id="rId2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openxmlformats.org/officeDocument/2006/relationships/image" Target="../media/image11.svg"/><Relationship Id="rId7" Type="http://schemas.openxmlformats.org/officeDocument/2006/relationships/image" Target="../media/image6.pn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4.pn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25.png"/><Relationship Id="rId2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4.pn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sv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93.svg"/><Relationship Id="rId1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3.svg"/><Relationship Id="rId18" Type="http://schemas.openxmlformats.org/officeDocument/2006/relationships/image" Target="../media/image88.png"/><Relationship Id="rId3" Type="http://schemas.openxmlformats.org/officeDocument/2006/relationships/image" Target="../media/image2.png"/><Relationship Id="rId21" Type="http://schemas.openxmlformats.org/officeDocument/2006/relationships/image" Target="../media/image29.png"/><Relationship Id="rId7" Type="http://schemas.openxmlformats.org/officeDocument/2006/relationships/image" Target="../media/image6.pn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" Type="http://schemas.openxmlformats.org/officeDocument/2006/relationships/image" Target="../media/image1.png"/><Relationship Id="rId16" Type="http://schemas.openxmlformats.org/officeDocument/2006/relationships/image" Target="../media/image86.png"/><Relationship Id="rId20" Type="http://schemas.openxmlformats.org/officeDocument/2006/relationships/image" Target="../media/image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1.svg"/><Relationship Id="rId24" Type="http://schemas.openxmlformats.org/officeDocument/2006/relationships/image" Target="../media/image11.svg"/><Relationship Id="rId5" Type="http://schemas.openxmlformats.org/officeDocument/2006/relationships/image" Target="../media/image4.png"/><Relationship Id="rId15" Type="http://schemas.openxmlformats.org/officeDocument/2006/relationships/image" Target="../media/image85.svg"/><Relationship Id="rId23" Type="http://schemas.openxmlformats.org/officeDocument/2006/relationships/image" Target="../media/image10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4.png"/><Relationship Id="rId22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openxmlformats.org/officeDocument/2006/relationships/image" Target="../media/image11.svg"/><Relationship Id="rId7" Type="http://schemas.openxmlformats.org/officeDocument/2006/relationships/image" Target="../media/image6.pn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4.pn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25.png"/><Relationship Id="rId2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svg"/><Relationship Id="rId18" Type="http://schemas.openxmlformats.org/officeDocument/2006/relationships/image" Target="../media/image96.svg"/><Relationship Id="rId26" Type="http://schemas.openxmlformats.org/officeDocument/2006/relationships/image" Target="../media/image18.svg"/><Relationship Id="rId39" Type="http://schemas.openxmlformats.org/officeDocument/2006/relationships/image" Target="../media/image19.png"/><Relationship Id="rId21" Type="http://schemas.openxmlformats.org/officeDocument/2006/relationships/image" Target="../media/image12.png"/><Relationship Id="rId34" Type="http://schemas.openxmlformats.org/officeDocument/2006/relationships/image" Target="../media/image87.svg"/><Relationship Id="rId42" Type="http://schemas.openxmlformats.org/officeDocument/2006/relationships/image" Target="../media/image85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83.sv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0.svg"/><Relationship Id="rId24" Type="http://schemas.openxmlformats.org/officeDocument/2006/relationships/image" Target="../media/image100.svg"/><Relationship Id="rId32" Type="http://schemas.openxmlformats.org/officeDocument/2006/relationships/image" Target="../media/image22.svg"/><Relationship Id="rId37" Type="http://schemas.openxmlformats.org/officeDocument/2006/relationships/image" Target="../media/image89.png"/><Relationship Id="rId40" Type="http://schemas.openxmlformats.org/officeDocument/2006/relationships/image" Target="../media/image20.svg"/><Relationship Id="rId45" Type="http://schemas.openxmlformats.org/officeDocument/2006/relationships/image" Target="../media/image27.png"/><Relationship Id="rId5" Type="http://schemas.openxmlformats.org/officeDocument/2006/relationships/image" Target="../media/image4.png"/><Relationship Id="rId15" Type="http://schemas.openxmlformats.org/officeDocument/2006/relationships/image" Target="../media/image82.png"/><Relationship Id="rId23" Type="http://schemas.openxmlformats.org/officeDocument/2006/relationships/image" Target="../media/image99.png"/><Relationship Id="rId28" Type="http://schemas.openxmlformats.org/officeDocument/2006/relationships/image" Target="../media/image102.svg"/><Relationship Id="rId36" Type="http://schemas.openxmlformats.org/officeDocument/2006/relationships/image" Target="../media/image104.svg"/><Relationship Id="rId10" Type="http://schemas.openxmlformats.org/officeDocument/2006/relationships/image" Target="../media/image29.png"/><Relationship Id="rId19" Type="http://schemas.openxmlformats.org/officeDocument/2006/relationships/image" Target="../media/image97.png"/><Relationship Id="rId31" Type="http://schemas.openxmlformats.org/officeDocument/2006/relationships/image" Target="../media/image21.png"/><Relationship Id="rId44" Type="http://schemas.openxmlformats.org/officeDocument/2006/relationships/image" Target="../media/image26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38.png"/><Relationship Id="rId22" Type="http://schemas.openxmlformats.org/officeDocument/2006/relationships/image" Target="../media/image13.svg"/><Relationship Id="rId27" Type="http://schemas.openxmlformats.org/officeDocument/2006/relationships/image" Target="../media/image101.png"/><Relationship Id="rId30" Type="http://schemas.openxmlformats.org/officeDocument/2006/relationships/image" Target="../media/image15.svg"/><Relationship Id="rId35" Type="http://schemas.openxmlformats.org/officeDocument/2006/relationships/image" Target="../media/image103.png"/><Relationship Id="rId43" Type="http://schemas.openxmlformats.org/officeDocument/2006/relationships/image" Target="../media/image25.png"/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image" Target="../media/image95.png"/><Relationship Id="rId25" Type="http://schemas.openxmlformats.org/officeDocument/2006/relationships/image" Target="../media/image17.png"/><Relationship Id="rId33" Type="http://schemas.openxmlformats.org/officeDocument/2006/relationships/image" Target="../media/image86.png"/><Relationship Id="rId38" Type="http://schemas.openxmlformats.org/officeDocument/2006/relationships/image" Target="../media/image90.svg"/><Relationship Id="rId46" Type="http://schemas.openxmlformats.org/officeDocument/2006/relationships/image" Target="../media/image28.svg"/><Relationship Id="rId20" Type="http://schemas.openxmlformats.org/officeDocument/2006/relationships/image" Target="../media/image98.svg"/><Relationship Id="rId41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openxmlformats.org/officeDocument/2006/relationships/image" Target="../media/image5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24" Type="http://schemas.openxmlformats.org/officeDocument/2006/relationships/image" Target="../media/image31.png"/><Relationship Id="rId5" Type="http://schemas.openxmlformats.org/officeDocument/2006/relationships/image" Target="../media/image3.png"/><Relationship Id="rId15" Type="http://schemas.openxmlformats.org/officeDocument/2006/relationships/image" Target="../media/image25.png"/><Relationship Id="rId23" Type="http://schemas.openxmlformats.org/officeDocument/2006/relationships/image" Target="../media/image7.png"/><Relationship Id="rId10" Type="http://schemas.openxmlformats.org/officeDocument/2006/relationships/image" Target="../media/image9.svg"/><Relationship Id="rId19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24.svg"/><Relationship Id="rId22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18" Type="http://schemas.openxmlformats.org/officeDocument/2006/relationships/image" Target="../media/image11.svg"/><Relationship Id="rId3" Type="http://schemas.openxmlformats.org/officeDocument/2006/relationships/image" Target="../media/image2.png"/><Relationship Id="rId21" Type="http://schemas.openxmlformats.org/officeDocument/2006/relationships/image" Target="../media/image37.png"/><Relationship Id="rId7" Type="http://schemas.openxmlformats.org/officeDocument/2006/relationships/image" Target="../media/image6.png"/><Relationship Id="rId12" Type="http://schemas.openxmlformats.org/officeDocument/2006/relationships/image" Target="../media/image33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30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5.svg"/><Relationship Id="rId5" Type="http://schemas.openxmlformats.org/officeDocument/2006/relationships/image" Target="../media/image4.png"/><Relationship Id="rId15" Type="http://schemas.openxmlformats.org/officeDocument/2006/relationships/image" Target="../media/image29.png"/><Relationship Id="rId10" Type="http://schemas.openxmlformats.org/officeDocument/2006/relationships/image" Target="../media/image14.png"/><Relationship Id="rId19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1.png"/><Relationship Id="rId21" Type="http://schemas.openxmlformats.org/officeDocument/2006/relationships/image" Target="../media/image46.sv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42.svg"/><Relationship Id="rId25" Type="http://schemas.openxmlformats.org/officeDocument/2006/relationships/image" Target="../media/image50.png"/><Relationship Id="rId2" Type="http://schemas.openxmlformats.org/officeDocument/2006/relationships/image" Target="../media/image6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24" Type="http://schemas.openxmlformats.org/officeDocument/2006/relationships/image" Target="../media/image49.png"/><Relationship Id="rId5" Type="http://schemas.openxmlformats.org/officeDocument/2006/relationships/image" Target="../media/image3.pn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10" Type="http://schemas.openxmlformats.org/officeDocument/2006/relationships/image" Target="../media/image9.svg"/><Relationship Id="rId19" Type="http://schemas.openxmlformats.org/officeDocument/2006/relationships/image" Target="../media/image44.sv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4.png"/><Relationship Id="rId18" Type="http://schemas.openxmlformats.org/officeDocument/2006/relationships/image" Target="../media/image59.sv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17" Type="http://schemas.openxmlformats.org/officeDocument/2006/relationships/image" Target="../media/image58.png"/><Relationship Id="rId25" Type="http://schemas.openxmlformats.org/officeDocument/2006/relationships/image" Target="../media/image61.png"/><Relationship Id="rId2" Type="http://schemas.openxmlformats.org/officeDocument/2006/relationships/image" Target="../media/image1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60.png"/><Relationship Id="rId5" Type="http://schemas.openxmlformats.org/officeDocument/2006/relationships/image" Target="../media/image4.png"/><Relationship Id="rId15" Type="http://schemas.openxmlformats.org/officeDocument/2006/relationships/image" Target="../media/image56.png"/><Relationship Id="rId23" Type="http://schemas.openxmlformats.org/officeDocument/2006/relationships/image" Target="../media/image7.png"/><Relationship Id="rId10" Type="http://schemas.openxmlformats.org/officeDocument/2006/relationships/image" Target="../media/image53.svg"/><Relationship Id="rId19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52.png"/><Relationship Id="rId14" Type="http://schemas.openxmlformats.org/officeDocument/2006/relationships/image" Target="../media/image55.svg"/><Relationship Id="rId22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2.png"/><Relationship Id="rId21" Type="http://schemas.openxmlformats.org/officeDocument/2006/relationships/image" Target="../media/image70.png"/><Relationship Id="rId7" Type="http://schemas.openxmlformats.org/officeDocument/2006/relationships/image" Target="../media/image6.pn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1.png"/><Relationship Id="rId16" Type="http://schemas.openxmlformats.org/officeDocument/2006/relationships/image" Target="../media/image6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5" Type="http://schemas.openxmlformats.org/officeDocument/2006/relationships/image" Target="../media/image65.svg"/><Relationship Id="rId10" Type="http://schemas.openxmlformats.org/officeDocument/2006/relationships/image" Target="../media/image10.png"/><Relationship Id="rId19" Type="http://schemas.openxmlformats.org/officeDocument/2006/relationships/image" Target="../media/image69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64.png"/><Relationship Id="rId22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svg"/><Relationship Id="rId18" Type="http://schemas.openxmlformats.org/officeDocument/2006/relationships/image" Target="../media/image76.png"/><Relationship Id="rId3" Type="http://schemas.openxmlformats.org/officeDocument/2006/relationships/image" Target="../media/image2.png"/><Relationship Id="rId21" Type="http://schemas.openxmlformats.org/officeDocument/2006/relationships/image" Target="../media/image78.png"/><Relationship Id="rId7" Type="http://schemas.openxmlformats.org/officeDocument/2006/relationships/image" Target="../media/image6.png"/><Relationship Id="rId12" Type="http://schemas.openxmlformats.org/officeDocument/2006/relationships/image" Target="../media/image74.png"/><Relationship Id="rId17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svg"/><Relationship Id="rId5" Type="http://schemas.openxmlformats.org/officeDocument/2006/relationships/image" Target="../media/image4.png"/><Relationship Id="rId15" Type="http://schemas.openxmlformats.org/officeDocument/2006/relationships/image" Target="../media/image30.svg"/><Relationship Id="rId10" Type="http://schemas.openxmlformats.org/officeDocument/2006/relationships/image" Target="../media/image8.png"/><Relationship Id="rId19" Type="http://schemas.openxmlformats.org/officeDocument/2006/relationships/image" Target="../media/image77.svg"/><Relationship Id="rId4" Type="http://schemas.openxmlformats.org/officeDocument/2006/relationships/image" Target="../media/image3.png"/><Relationship Id="rId9" Type="http://schemas.openxmlformats.org/officeDocument/2006/relationships/image" Target="../media/image73.svg"/><Relationship Id="rId14" Type="http://schemas.openxmlformats.org/officeDocument/2006/relationships/image" Target="../media/image29.png"/><Relationship Id="rId22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3.svg"/><Relationship Id="rId18" Type="http://schemas.openxmlformats.org/officeDocument/2006/relationships/image" Target="../media/image88.png"/><Relationship Id="rId26" Type="http://schemas.openxmlformats.org/officeDocument/2006/relationships/hyperlink" Target="https://scholar.google.com/citations?hl=en&amp;user=welbOCIAAAAJ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29.png"/><Relationship Id="rId7" Type="http://schemas.openxmlformats.org/officeDocument/2006/relationships/image" Target="../media/image6.pn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5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86.png"/><Relationship Id="rId20" Type="http://schemas.openxmlformats.org/officeDocument/2006/relationships/image" Target="../media/image90.svg"/><Relationship Id="rId29" Type="http://schemas.openxmlformats.org/officeDocument/2006/relationships/hyperlink" Target="https://orcid.org/my-orcid?orcid=0009-0002-4252-318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1.svg"/><Relationship Id="rId24" Type="http://schemas.openxmlformats.org/officeDocument/2006/relationships/image" Target="../media/image11.svg"/><Relationship Id="rId5" Type="http://schemas.openxmlformats.org/officeDocument/2006/relationships/image" Target="../media/image4.png"/><Relationship Id="rId15" Type="http://schemas.openxmlformats.org/officeDocument/2006/relationships/image" Target="../media/image85.svg"/><Relationship Id="rId23" Type="http://schemas.openxmlformats.org/officeDocument/2006/relationships/image" Target="../media/image10.png"/><Relationship Id="rId28" Type="http://schemas.openxmlformats.org/officeDocument/2006/relationships/hyperlink" Target="https://www.scopus.com/authid/detail.uri?authorId=58706401100" TargetMode="External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31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4.png"/><Relationship Id="rId22" Type="http://schemas.openxmlformats.org/officeDocument/2006/relationships/image" Target="../media/image30.svg"/><Relationship Id="rId27" Type="http://schemas.openxmlformats.org/officeDocument/2006/relationships/hyperlink" Target="https://sinta.kemdikbud.go.id/authors/profile/6088784" TargetMode="External"/><Relationship Id="rId30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4.pn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sv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93.svg"/><Relationship Id="rId1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44100" y="1110417"/>
            <a:ext cx="14719908" cy="8248585"/>
            <a:chOff x="0" y="0"/>
            <a:chExt cx="3685457" cy="2065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5457" cy="2065217"/>
            </a:xfrm>
            <a:custGeom>
              <a:avLst/>
              <a:gdLst/>
              <a:ahLst/>
              <a:cxnLst/>
              <a:rect l="l" t="t" r="r" b="b"/>
              <a:pathLst>
                <a:path w="3685457" h="2065217">
                  <a:moveTo>
                    <a:pt x="27875" y="0"/>
                  </a:moveTo>
                  <a:lnTo>
                    <a:pt x="3657581" y="0"/>
                  </a:lnTo>
                  <a:cubicBezTo>
                    <a:pt x="3664974" y="0"/>
                    <a:pt x="3672065" y="2937"/>
                    <a:pt x="3677292" y="8164"/>
                  </a:cubicBezTo>
                  <a:cubicBezTo>
                    <a:pt x="3682520" y="13392"/>
                    <a:pt x="3685457" y="20482"/>
                    <a:pt x="3685457" y="27875"/>
                  </a:cubicBezTo>
                  <a:lnTo>
                    <a:pt x="3685457" y="2037342"/>
                  </a:lnTo>
                  <a:cubicBezTo>
                    <a:pt x="3685457" y="2052737"/>
                    <a:pt x="3672977" y="2065217"/>
                    <a:pt x="3657581" y="2065217"/>
                  </a:cubicBezTo>
                  <a:lnTo>
                    <a:pt x="27875" y="2065217"/>
                  </a:lnTo>
                  <a:cubicBezTo>
                    <a:pt x="20482" y="2065217"/>
                    <a:pt x="13392" y="2062280"/>
                    <a:pt x="8164" y="2057053"/>
                  </a:cubicBezTo>
                  <a:cubicBezTo>
                    <a:pt x="2937" y="2051825"/>
                    <a:pt x="0" y="2044735"/>
                    <a:pt x="0" y="2037342"/>
                  </a:cubicBezTo>
                  <a:lnTo>
                    <a:pt x="0" y="27875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5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685457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5348">
            <a:off x="1847616" y="992322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5348">
            <a:off x="2148876" y="1122841"/>
            <a:ext cx="13899677" cy="8061235"/>
            <a:chOff x="0" y="-38100"/>
            <a:chExt cx="4339298" cy="25166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39298" cy="2478512"/>
            </a:xfrm>
            <a:custGeom>
              <a:avLst/>
              <a:gdLst/>
              <a:ahLst/>
              <a:cxnLst/>
              <a:rect l="l" t="t" r="r" b="b"/>
              <a:pathLst>
                <a:path w="4339298" h="2478512">
                  <a:moveTo>
                    <a:pt x="0" y="0"/>
                  </a:moveTo>
                  <a:lnTo>
                    <a:pt x="4339298" y="0"/>
                  </a:lnTo>
                  <a:lnTo>
                    <a:pt x="4339298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39298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52634">
            <a:off x="9060503" y="1193027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0" y="0"/>
                </a:moveTo>
                <a:lnTo>
                  <a:pt x="1126234" y="0"/>
                </a:lnTo>
                <a:lnTo>
                  <a:pt x="1126234" y="7956731"/>
                </a:lnTo>
                <a:lnTo>
                  <a:pt x="0" y="79567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</a:blip>
            <a:stretch>
              <a:fillRect l="-179063"/>
            </a:stretch>
          </a:blipFill>
        </p:spPr>
      </p:sp>
      <p:sp>
        <p:nvSpPr>
          <p:cNvPr id="16" name="Freeform 16"/>
          <p:cNvSpPr/>
          <p:nvPr/>
        </p:nvSpPr>
        <p:spPr>
          <a:xfrm rot="-52634" flipH="1">
            <a:off x="7976185" y="1237664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1126233" y="0"/>
                </a:moveTo>
                <a:lnTo>
                  <a:pt x="0" y="0"/>
                </a:lnTo>
                <a:lnTo>
                  <a:pt x="0" y="7956732"/>
                </a:lnTo>
                <a:lnTo>
                  <a:pt x="1126233" y="7956732"/>
                </a:lnTo>
                <a:lnTo>
                  <a:pt x="1126233" y="0"/>
                </a:lnTo>
                <a:close/>
              </a:path>
            </a:pathLst>
          </a:custGeom>
          <a:blipFill>
            <a:blip r:embed="rId8">
              <a:alphaModFix amt="50000"/>
            </a:blip>
            <a:stretch>
              <a:fillRect l="-179063"/>
            </a:stretch>
          </a:blipFill>
        </p:spPr>
      </p:sp>
      <p:sp>
        <p:nvSpPr>
          <p:cNvPr id="17" name="Freeform 17"/>
          <p:cNvSpPr/>
          <p:nvPr/>
        </p:nvSpPr>
        <p:spPr>
          <a:xfrm rot="5381784">
            <a:off x="-1747808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7" y="0"/>
                </a:lnTo>
                <a:lnTo>
                  <a:pt x="7898017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381784" flipV="1">
            <a:off x="12066971" y="4956455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951193" y="304563"/>
            <a:ext cx="1176941" cy="1179085"/>
          </a:xfrm>
          <a:custGeom>
            <a:avLst/>
            <a:gdLst/>
            <a:ahLst/>
            <a:cxnLst/>
            <a:rect l="l" t="t" r="r" b="b"/>
            <a:pathLst>
              <a:path w="1176941" h="1179085">
                <a:moveTo>
                  <a:pt x="0" y="0"/>
                </a:moveTo>
                <a:lnTo>
                  <a:pt x="1176941" y="0"/>
                </a:lnTo>
                <a:lnTo>
                  <a:pt x="1176941" y="1179085"/>
                </a:lnTo>
                <a:lnTo>
                  <a:pt x="0" y="11790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455747" y="3446197"/>
            <a:ext cx="446251" cy="437326"/>
          </a:xfrm>
          <a:custGeom>
            <a:avLst/>
            <a:gdLst/>
            <a:ahLst/>
            <a:cxnLst/>
            <a:rect l="l" t="t" r="r" b="b"/>
            <a:pathLst>
              <a:path w="446251" h="437326">
                <a:moveTo>
                  <a:pt x="0" y="0"/>
                </a:moveTo>
                <a:lnTo>
                  <a:pt x="446251" y="0"/>
                </a:lnTo>
                <a:lnTo>
                  <a:pt x="446251" y="437326"/>
                </a:lnTo>
                <a:lnTo>
                  <a:pt x="0" y="4373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674730" y="5013478"/>
            <a:ext cx="446251" cy="437326"/>
          </a:xfrm>
          <a:custGeom>
            <a:avLst/>
            <a:gdLst/>
            <a:ahLst/>
            <a:cxnLst/>
            <a:rect l="l" t="t" r="r" b="b"/>
            <a:pathLst>
              <a:path w="446251" h="437326">
                <a:moveTo>
                  <a:pt x="0" y="0"/>
                </a:moveTo>
                <a:lnTo>
                  <a:pt x="446251" y="0"/>
                </a:lnTo>
                <a:lnTo>
                  <a:pt x="446251" y="437326"/>
                </a:lnTo>
                <a:lnTo>
                  <a:pt x="0" y="4373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544483" y="5143500"/>
            <a:ext cx="241173" cy="236350"/>
          </a:xfrm>
          <a:custGeom>
            <a:avLst/>
            <a:gdLst/>
            <a:ahLst/>
            <a:cxnLst/>
            <a:rect l="l" t="t" r="r" b="b"/>
            <a:pathLst>
              <a:path w="241173" h="236350">
                <a:moveTo>
                  <a:pt x="0" y="0"/>
                </a:moveTo>
                <a:lnTo>
                  <a:pt x="241173" y="0"/>
                </a:lnTo>
                <a:lnTo>
                  <a:pt x="241173" y="236350"/>
                </a:lnTo>
                <a:lnTo>
                  <a:pt x="0" y="2363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781411" y="6335657"/>
            <a:ext cx="241173" cy="236350"/>
          </a:xfrm>
          <a:custGeom>
            <a:avLst/>
            <a:gdLst/>
            <a:ahLst/>
            <a:cxnLst/>
            <a:rect l="l" t="t" r="r" b="b"/>
            <a:pathLst>
              <a:path w="241173" h="236350">
                <a:moveTo>
                  <a:pt x="0" y="0"/>
                </a:moveTo>
                <a:lnTo>
                  <a:pt x="241173" y="0"/>
                </a:lnTo>
                <a:lnTo>
                  <a:pt x="241173" y="236350"/>
                </a:lnTo>
                <a:lnTo>
                  <a:pt x="0" y="2363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4208130" y="6847938"/>
            <a:ext cx="1387735" cy="1310528"/>
          </a:xfrm>
          <a:custGeom>
            <a:avLst/>
            <a:gdLst/>
            <a:ahLst/>
            <a:cxnLst/>
            <a:rect l="l" t="t" r="r" b="b"/>
            <a:pathLst>
              <a:path w="1387735" h="1310528">
                <a:moveTo>
                  <a:pt x="0" y="0"/>
                </a:moveTo>
                <a:lnTo>
                  <a:pt x="1387735" y="0"/>
                </a:lnTo>
                <a:lnTo>
                  <a:pt x="1387735" y="1310528"/>
                </a:lnTo>
                <a:lnTo>
                  <a:pt x="0" y="13105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10058284" y="7212404"/>
            <a:ext cx="5105143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3C3C3C"/>
                </a:solidFill>
                <a:latin typeface="Caveat Brush"/>
                <a:ea typeface="Caveat Brush"/>
                <a:cs typeface="Caveat Brush"/>
                <a:sym typeface="Caveat Brush"/>
              </a:rPr>
              <a:t>Dr. Ahmad Zainal Abidin, MA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980134" y="1512671"/>
            <a:ext cx="6998276" cy="5403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9"/>
              </a:lnSpc>
            </a:pPr>
            <a:r>
              <a:rPr lang="en-US" sz="10300" b="1" dirty="0">
                <a:solidFill>
                  <a:srgbClr val="3C3C3C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My Research: Past And Future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A9ABF05-8F4C-548D-568A-A9AB720FED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79" y="1848078"/>
            <a:ext cx="4535644" cy="4070890"/>
          </a:xfrm>
          <a:prstGeom prst="rect">
            <a:avLst/>
          </a:prstGeom>
        </p:spPr>
      </p:pic>
      <p:sp>
        <p:nvSpPr>
          <p:cNvPr id="44" name="Freeform 25">
            <a:extLst>
              <a:ext uri="{FF2B5EF4-FFF2-40B4-BE49-F238E27FC236}">
                <a16:creationId xmlns:a16="http://schemas.microsoft.com/office/drawing/2014/main" id="{E8D680E2-708E-2B02-08B0-E45447B1CEF6}"/>
              </a:ext>
            </a:extLst>
          </p:cNvPr>
          <p:cNvSpPr/>
          <p:nvPr/>
        </p:nvSpPr>
        <p:spPr>
          <a:xfrm>
            <a:off x="6614242" y="6618115"/>
            <a:ext cx="1758129" cy="1067664"/>
          </a:xfrm>
          <a:custGeom>
            <a:avLst/>
            <a:gdLst/>
            <a:ahLst/>
            <a:cxnLst/>
            <a:rect l="l" t="t" r="r" b="b"/>
            <a:pathLst>
              <a:path w="1758129" h="1067664">
                <a:moveTo>
                  <a:pt x="0" y="0"/>
                </a:moveTo>
                <a:lnTo>
                  <a:pt x="1758129" y="0"/>
                </a:lnTo>
                <a:lnTo>
                  <a:pt x="1758129" y="1067664"/>
                </a:lnTo>
                <a:lnTo>
                  <a:pt x="0" y="10676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3">
            <a:extLst>
              <a:ext uri="{FF2B5EF4-FFF2-40B4-BE49-F238E27FC236}">
                <a16:creationId xmlns:a16="http://schemas.microsoft.com/office/drawing/2014/main" id="{2145CC38-97F6-0BEE-879D-AC35B73E06EE}"/>
              </a:ext>
            </a:extLst>
          </p:cNvPr>
          <p:cNvSpPr/>
          <p:nvPr/>
        </p:nvSpPr>
        <p:spPr>
          <a:xfrm rot="764324" flipH="1">
            <a:off x="2466656" y="7365484"/>
            <a:ext cx="1016541" cy="1708472"/>
          </a:xfrm>
          <a:custGeom>
            <a:avLst/>
            <a:gdLst/>
            <a:ahLst/>
            <a:cxnLst/>
            <a:rect l="l" t="t" r="r" b="b"/>
            <a:pathLst>
              <a:path w="1016541" h="1708472">
                <a:moveTo>
                  <a:pt x="1016541" y="0"/>
                </a:moveTo>
                <a:lnTo>
                  <a:pt x="0" y="0"/>
                </a:lnTo>
                <a:lnTo>
                  <a:pt x="0" y="1708473"/>
                </a:lnTo>
                <a:lnTo>
                  <a:pt x="1016541" y="1708473"/>
                </a:lnTo>
                <a:lnTo>
                  <a:pt x="1016541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44100" y="1110417"/>
            <a:ext cx="14719908" cy="8248585"/>
            <a:chOff x="0" y="0"/>
            <a:chExt cx="3685457" cy="2065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5457" cy="2065217"/>
            </a:xfrm>
            <a:custGeom>
              <a:avLst/>
              <a:gdLst/>
              <a:ahLst/>
              <a:cxnLst/>
              <a:rect l="l" t="t" r="r" b="b"/>
              <a:pathLst>
                <a:path w="3685457" h="2065217">
                  <a:moveTo>
                    <a:pt x="27875" y="0"/>
                  </a:moveTo>
                  <a:lnTo>
                    <a:pt x="3657581" y="0"/>
                  </a:lnTo>
                  <a:cubicBezTo>
                    <a:pt x="3664974" y="0"/>
                    <a:pt x="3672065" y="2937"/>
                    <a:pt x="3677292" y="8164"/>
                  </a:cubicBezTo>
                  <a:cubicBezTo>
                    <a:pt x="3682520" y="13392"/>
                    <a:pt x="3685457" y="20482"/>
                    <a:pt x="3685457" y="27875"/>
                  </a:cubicBezTo>
                  <a:lnTo>
                    <a:pt x="3685457" y="2037342"/>
                  </a:lnTo>
                  <a:cubicBezTo>
                    <a:pt x="3685457" y="2052737"/>
                    <a:pt x="3672977" y="2065217"/>
                    <a:pt x="3657581" y="2065217"/>
                  </a:cubicBezTo>
                  <a:lnTo>
                    <a:pt x="27875" y="2065217"/>
                  </a:lnTo>
                  <a:cubicBezTo>
                    <a:pt x="20482" y="2065217"/>
                    <a:pt x="13392" y="2062280"/>
                    <a:pt x="8164" y="2057053"/>
                  </a:cubicBezTo>
                  <a:cubicBezTo>
                    <a:pt x="2937" y="2051825"/>
                    <a:pt x="0" y="2044735"/>
                    <a:pt x="0" y="2037342"/>
                  </a:cubicBezTo>
                  <a:lnTo>
                    <a:pt x="0" y="27875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5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685457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5348">
            <a:off x="1847616" y="992322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5348">
            <a:off x="2148876" y="1122841"/>
            <a:ext cx="13899677" cy="8061235"/>
            <a:chOff x="0" y="-38100"/>
            <a:chExt cx="4339298" cy="25166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39298" cy="2478512"/>
            </a:xfrm>
            <a:custGeom>
              <a:avLst/>
              <a:gdLst/>
              <a:ahLst/>
              <a:cxnLst/>
              <a:rect l="l" t="t" r="r" b="b"/>
              <a:pathLst>
                <a:path w="4339298" h="2478512">
                  <a:moveTo>
                    <a:pt x="0" y="0"/>
                  </a:moveTo>
                  <a:lnTo>
                    <a:pt x="4339298" y="0"/>
                  </a:lnTo>
                  <a:lnTo>
                    <a:pt x="4339298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39298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381784">
            <a:off x="-1747808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7" y="0"/>
                </a:lnTo>
                <a:lnTo>
                  <a:pt x="7898017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381784" flipV="1">
            <a:off x="12066971" y="4956455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763880" y="2966307"/>
            <a:ext cx="2779564" cy="2342526"/>
          </a:xfrm>
          <a:custGeom>
            <a:avLst/>
            <a:gdLst/>
            <a:ahLst/>
            <a:cxnLst/>
            <a:rect l="l" t="t" r="r" b="b"/>
            <a:pathLst>
              <a:path w="2779564" h="2342526">
                <a:moveTo>
                  <a:pt x="0" y="0"/>
                </a:moveTo>
                <a:lnTo>
                  <a:pt x="2779564" y="0"/>
                </a:lnTo>
                <a:lnTo>
                  <a:pt x="2779564" y="2342526"/>
                </a:lnTo>
                <a:lnTo>
                  <a:pt x="0" y="2342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641072" y="2780191"/>
            <a:ext cx="1188847" cy="1055102"/>
          </a:xfrm>
          <a:custGeom>
            <a:avLst/>
            <a:gdLst/>
            <a:ahLst/>
            <a:cxnLst/>
            <a:rect l="l" t="t" r="r" b="b"/>
            <a:pathLst>
              <a:path w="1188847" h="1055102">
                <a:moveTo>
                  <a:pt x="0" y="0"/>
                </a:moveTo>
                <a:lnTo>
                  <a:pt x="1188847" y="0"/>
                </a:lnTo>
                <a:lnTo>
                  <a:pt x="1188847" y="1055101"/>
                </a:lnTo>
                <a:lnTo>
                  <a:pt x="0" y="1055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3949999">
            <a:off x="4546112" y="5856299"/>
            <a:ext cx="1499831" cy="1470281"/>
          </a:xfrm>
          <a:custGeom>
            <a:avLst/>
            <a:gdLst/>
            <a:ahLst/>
            <a:cxnLst/>
            <a:rect l="l" t="t" r="r" b="b"/>
            <a:pathLst>
              <a:path w="1499831" h="1470281">
                <a:moveTo>
                  <a:pt x="0" y="0"/>
                </a:moveTo>
                <a:lnTo>
                  <a:pt x="1499831" y="0"/>
                </a:lnTo>
                <a:lnTo>
                  <a:pt x="1499831" y="1470282"/>
                </a:lnTo>
                <a:lnTo>
                  <a:pt x="0" y="14702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455747" y="3551106"/>
            <a:ext cx="2315594" cy="568373"/>
          </a:xfrm>
          <a:custGeom>
            <a:avLst/>
            <a:gdLst/>
            <a:ahLst/>
            <a:cxnLst/>
            <a:rect l="l" t="t" r="r" b="b"/>
            <a:pathLst>
              <a:path w="2315594" h="568373">
                <a:moveTo>
                  <a:pt x="0" y="0"/>
                </a:moveTo>
                <a:lnTo>
                  <a:pt x="2315594" y="0"/>
                </a:lnTo>
                <a:lnTo>
                  <a:pt x="2315594" y="568373"/>
                </a:lnTo>
                <a:lnTo>
                  <a:pt x="0" y="5683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8607236">
            <a:off x="14399651" y="8820703"/>
            <a:ext cx="1851933" cy="925966"/>
          </a:xfrm>
          <a:custGeom>
            <a:avLst/>
            <a:gdLst/>
            <a:ahLst/>
            <a:cxnLst/>
            <a:rect l="l" t="t" r="r" b="b"/>
            <a:pathLst>
              <a:path w="1851933" h="925966">
                <a:moveTo>
                  <a:pt x="0" y="0"/>
                </a:moveTo>
                <a:lnTo>
                  <a:pt x="1851933" y="0"/>
                </a:lnTo>
                <a:lnTo>
                  <a:pt x="1851933" y="925966"/>
                </a:lnTo>
                <a:lnTo>
                  <a:pt x="0" y="9259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2139089">
            <a:off x="15086916" y="7229488"/>
            <a:ext cx="1975834" cy="1979433"/>
          </a:xfrm>
          <a:custGeom>
            <a:avLst/>
            <a:gdLst/>
            <a:ahLst/>
            <a:cxnLst/>
            <a:rect l="l" t="t" r="r" b="b"/>
            <a:pathLst>
              <a:path w="1975834" h="1979433">
                <a:moveTo>
                  <a:pt x="0" y="0"/>
                </a:moveTo>
                <a:lnTo>
                  <a:pt x="1975834" y="0"/>
                </a:lnTo>
                <a:lnTo>
                  <a:pt x="1975834" y="1979433"/>
                </a:lnTo>
                <a:lnTo>
                  <a:pt x="0" y="19794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52634">
            <a:off x="9060503" y="1193027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0" y="0"/>
                </a:moveTo>
                <a:lnTo>
                  <a:pt x="1126234" y="0"/>
                </a:lnTo>
                <a:lnTo>
                  <a:pt x="1126234" y="7956731"/>
                </a:lnTo>
                <a:lnTo>
                  <a:pt x="0" y="795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50000"/>
            </a:blip>
            <a:stretch>
              <a:fillRect l="-179063"/>
            </a:stretch>
          </a:blipFill>
        </p:spPr>
      </p:sp>
      <p:sp>
        <p:nvSpPr>
          <p:cNvPr id="35" name="Freeform 35"/>
          <p:cNvSpPr/>
          <p:nvPr/>
        </p:nvSpPr>
        <p:spPr>
          <a:xfrm rot="-52634" flipH="1">
            <a:off x="7976185" y="1237664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1126233" y="0"/>
                </a:moveTo>
                <a:lnTo>
                  <a:pt x="0" y="0"/>
                </a:lnTo>
                <a:lnTo>
                  <a:pt x="0" y="7956732"/>
                </a:lnTo>
                <a:lnTo>
                  <a:pt x="1126233" y="7956732"/>
                </a:lnTo>
                <a:lnTo>
                  <a:pt x="1126233" y="0"/>
                </a:lnTo>
                <a:close/>
              </a:path>
            </a:pathLst>
          </a:custGeom>
          <a:blipFill>
            <a:blip r:embed="rId22">
              <a:alphaModFix amt="50000"/>
            </a:blip>
            <a:stretch>
              <a:fillRect l="-179063"/>
            </a:stretch>
          </a:blipFill>
        </p:spPr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6C140FF-F387-33FE-8B91-A0DC041904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515846"/>
              </p:ext>
            </p:extLst>
          </p:nvPr>
        </p:nvGraphicFramePr>
        <p:xfrm>
          <a:off x="3019824" y="1752755"/>
          <a:ext cx="12362303" cy="6851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576">
                  <a:extLst>
                    <a:ext uri="{9D8B030D-6E8A-4147-A177-3AD203B41FA5}">
                      <a16:colId xmlns:a16="http://schemas.microsoft.com/office/drawing/2014/main" val="948151749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1422448928"/>
                    </a:ext>
                  </a:extLst>
                </a:gridCol>
                <a:gridCol w="2351927">
                  <a:extLst>
                    <a:ext uri="{9D8B030D-6E8A-4147-A177-3AD203B41FA5}">
                      <a16:colId xmlns:a16="http://schemas.microsoft.com/office/drawing/2014/main" val="3233972990"/>
                    </a:ext>
                  </a:extLst>
                </a:gridCol>
              </a:tblGrid>
              <a:tr h="71089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TAHUN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JUDUL PENELITIAN/PENGABDIAN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JABATAN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055190"/>
                  </a:ext>
                </a:extLst>
              </a:tr>
              <a:tr h="71089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Penelitian Dasar Interdisipliner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Eco-pesantren: Studi Living Qur’an Dan Hadis Di Pesantren Terpadu Al-Kamal Kabupaten Blitar Jawa Timur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Ketua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4080555"/>
                  </a:ext>
                </a:extLst>
              </a:tr>
              <a:tr h="71089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Penelitian Kolaboratif Internasional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Tafsir al-Quran al-Karim ‘Ala Mazhab al-Daulah: Dirasah al-‘Alaqah bain al-Diyanat al-Mukhtalifah min al-Manzur al-Quran min Khilal Tafsir al-Muntakhab wa al-Muyassar wa al-Wajiz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Anggota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745483"/>
                  </a:ext>
                </a:extLst>
              </a:tr>
              <a:tr h="71089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Tafsir al-Qur’an dan Kritik Sosial: Telaah Tafsir al-Ibriz karya Bisri Mustofa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Peneliti Individu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1402690"/>
                  </a:ext>
                </a:extLst>
              </a:tr>
              <a:tr h="71089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Penelitian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Terapan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Kajian </a:t>
                      </a:r>
                      <a:r>
                        <a:rPr lang="id-ID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Strategis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Nasional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</a:t>
                      </a: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lasi Syiah-sunni yang Konflik dan Damai; Studi tentang Faktor Pembentuk Kebijakan Negara yang Berbeda di Sampang dan Yogyakarta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Anggota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7626995"/>
                  </a:ext>
                </a:extLst>
              </a:tr>
              <a:tr h="71089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Penelitian Pengembangan Prodi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Aplikasi Munasabah al-Biqa’i dan Implikasinya terhadap Penafsiran al-Qur’an: Studi Tafsir Nazm al-Durar fi Tanasub al-Ayat wa al-Suwar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Ketua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2042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195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44100" y="1110417"/>
            <a:ext cx="14719908" cy="8248585"/>
            <a:chOff x="0" y="0"/>
            <a:chExt cx="3685457" cy="2065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5457" cy="2065217"/>
            </a:xfrm>
            <a:custGeom>
              <a:avLst/>
              <a:gdLst/>
              <a:ahLst/>
              <a:cxnLst/>
              <a:rect l="l" t="t" r="r" b="b"/>
              <a:pathLst>
                <a:path w="3685457" h="2065217">
                  <a:moveTo>
                    <a:pt x="27875" y="0"/>
                  </a:moveTo>
                  <a:lnTo>
                    <a:pt x="3657581" y="0"/>
                  </a:lnTo>
                  <a:cubicBezTo>
                    <a:pt x="3664974" y="0"/>
                    <a:pt x="3672065" y="2937"/>
                    <a:pt x="3677292" y="8164"/>
                  </a:cubicBezTo>
                  <a:cubicBezTo>
                    <a:pt x="3682520" y="13392"/>
                    <a:pt x="3685457" y="20482"/>
                    <a:pt x="3685457" y="27875"/>
                  </a:cubicBezTo>
                  <a:lnTo>
                    <a:pt x="3685457" y="2037342"/>
                  </a:lnTo>
                  <a:cubicBezTo>
                    <a:pt x="3685457" y="2052737"/>
                    <a:pt x="3672977" y="2065217"/>
                    <a:pt x="3657581" y="2065217"/>
                  </a:cubicBezTo>
                  <a:lnTo>
                    <a:pt x="27875" y="2065217"/>
                  </a:lnTo>
                  <a:cubicBezTo>
                    <a:pt x="20482" y="2065217"/>
                    <a:pt x="13392" y="2062280"/>
                    <a:pt x="8164" y="2057053"/>
                  </a:cubicBezTo>
                  <a:cubicBezTo>
                    <a:pt x="2937" y="2051825"/>
                    <a:pt x="0" y="2044735"/>
                    <a:pt x="0" y="2037342"/>
                  </a:cubicBezTo>
                  <a:lnTo>
                    <a:pt x="0" y="27875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5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685457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5348">
            <a:off x="1847616" y="992322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5348">
            <a:off x="2148876" y="1122841"/>
            <a:ext cx="13899677" cy="8061235"/>
            <a:chOff x="0" y="-38100"/>
            <a:chExt cx="4339298" cy="25166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39298" cy="2478512"/>
            </a:xfrm>
            <a:custGeom>
              <a:avLst/>
              <a:gdLst/>
              <a:ahLst/>
              <a:cxnLst/>
              <a:rect l="l" t="t" r="r" b="b"/>
              <a:pathLst>
                <a:path w="4339298" h="2478512">
                  <a:moveTo>
                    <a:pt x="0" y="0"/>
                  </a:moveTo>
                  <a:lnTo>
                    <a:pt x="4339298" y="0"/>
                  </a:lnTo>
                  <a:lnTo>
                    <a:pt x="4339298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39298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381784">
            <a:off x="-1747808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7" y="0"/>
                </a:lnTo>
                <a:lnTo>
                  <a:pt x="7898017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381784" flipV="1">
            <a:off x="12066971" y="4956455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763880" y="2966307"/>
            <a:ext cx="2779564" cy="2342526"/>
          </a:xfrm>
          <a:custGeom>
            <a:avLst/>
            <a:gdLst/>
            <a:ahLst/>
            <a:cxnLst/>
            <a:rect l="l" t="t" r="r" b="b"/>
            <a:pathLst>
              <a:path w="2779564" h="2342526">
                <a:moveTo>
                  <a:pt x="0" y="0"/>
                </a:moveTo>
                <a:lnTo>
                  <a:pt x="2779564" y="0"/>
                </a:lnTo>
                <a:lnTo>
                  <a:pt x="2779564" y="2342526"/>
                </a:lnTo>
                <a:lnTo>
                  <a:pt x="0" y="2342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641072" y="2780191"/>
            <a:ext cx="1188847" cy="1055102"/>
          </a:xfrm>
          <a:custGeom>
            <a:avLst/>
            <a:gdLst/>
            <a:ahLst/>
            <a:cxnLst/>
            <a:rect l="l" t="t" r="r" b="b"/>
            <a:pathLst>
              <a:path w="1188847" h="1055102">
                <a:moveTo>
                  <a:pt x="0" y="0"/>
                </a:moveTo>
                <a:lnTo>
                  <a:pt x="1188847" y="0"/>
                </a:lnTo>
                <a:lnTo>
                  <a:pt x="1188847" y="1055101"/>
                </a:lnTo>
                <a:lnTo>
                  <a:pt x="0" y="1055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3949999">
            <a:off x="4546112" y="5856299"/>
            <a:ext cx="1499831" cy="1470281"/>
          </a:xfrm>
          <a:custGeom>
            <a:avLst/>
            <a:gdLst/>
            <a:ahLst/>
            <a:cxnLst/>
            <a:rect l="l" t="t" r="r" b="b"/>
            <a:pathLst>
              <a:path w="1499831" h="1470281">
                <a:moveTo>
                  <a:pt x="0" y="0"/>
                </a:moveTo>
                <a:lnTo>
                  <a:pt x="1499831" y="0"/>
                </a:lnTo>
                <a:lnTo>
                  <a:pt x="1499831" y="1470282"/>
                </a:lnTo>
                <a:lnTo>
                  <a:pt x="0" y="14702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455747" y="3551106"/>
            <a:ext cx="2315594" cy="568373"/>
          </a:xfrm>
          <a:custGeom>
            <a:avLst/>
            <a:gdLst/>
            <a:ahLst/>
            <a:cxnLst/>
            <a:rect l="l" t="t" r="r" b="b"/>
            <a:pathLst>
              <a:path w="2315594" h="568373">
                <a:moveTo>
                  <a:pt x="0" y="0"/>
                </a:moveTo>
                <a:lnTo>
                  <a:pt x="2315594" y="0"/>
                </a:lnTo>
                <a:lnTo>
                  <a:pt x="2315594" y="568373"/>
                </a:lnTo>
                <a:lnTo>
                  <a:pt x="0" y="5683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8607236">
            <a:off x="14399651" y="8820703"/>
            <a:ext cx="1851933" cy="925966"/>
          </a:xfrm>
          <a:custGeom>
            <a:avLst/>
            <a:gdLst/>
            <a:ahLst/>
            <a:cxnLst/>
            <a:rect l="l" t="t" r="r" b="b"/>
            <a:pathLst>
              <a:path w="1851933" h="925966">
                <a:moveTo>
                  <a:pt x="0" y="0"/>
                </a:moveTo>
                <a:lnTo>
                  <a:pt x="1851933" y="0"/>
                </a:lnTo>
                <a:lnTo>
                  <a:pt x="1851933" y="925966"/>
                </a:lnTo>
                <a:lnTo>
                  <a:pt x="0" y="9259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2139089">
            <a:off x="15086916" y="7229488"/>
            <a:ext cx="1975834" cy="1979433"/>
          </a:xfrm>
          <a:custGeom>
            <a:avLst/>
            <a:gdLst/>
            <a:ahLst/>
            <a:cxnLst/>
            <a:rect l="l" t="t" r="r" b="b"/>
            <a:pathLst>
              <a:path w="1975834" h="1979433">
                <a:moveTo>
                  <a:pt x="0" y="0"/>
                </a:moveTo>
                <a:lnTo>
                  <a:pt x="1975834" y="0"/>
                </a:lnTo>
                <a:lnTo>
                  <a:pt x="1975834" y="1979433"/>
                </a:lnTo>
                <a:lnTo>
                  <a:pt x="0" y="19794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52634">
            <a:off x="9060503" y="1193027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0" y="0"/>
                </a:moveTo>
                <a:lnTo>
                  <a:pt x="1126234" y="0"/>
                </a:lnTo>
                <a:lnTo>
                  <a:pt x="1126234" y="7956731"/>
                </a:lnTo>
                <a:lnTo>
                  <a:pt x="0" y="795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50000"/>
            </a:blip>
            <a:stretch>
              <a:fillRect l="-179063"/>
            </a:stretch>
          </a:blipFill>
        </p:spPr>
      </p:sp>
      <p:sp>
        <p:nvSpPr>
          <p:cNvPr id="35" name="Freeform 35"/>
          <p:cNvSpPr/>
          <p:nvPr/>
        </p:nvSpPr>
        <p:spPr>
          <a:xfrm rot="-52634" flipH="1">
            <a:off x="7976185" y="1237664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1126233" y="0"/>
                </a:moveTo>
                <a:lnTo>
                  <a:pt x="0" y="0"/>
                </a:lnTo>
                <a:lnTo>
                  <a:pt x="0" y="7956732"/>
                </a:lnTo>
                <a:lnTo>
                  <a:pt x="1126233" y="7956732"/>
                </a:lnTo>
                <a:lnTo>
                  <a:pt x="1126233" y="0"/>
                </a:lnTo>
                <a:close/>
              </a:path>
            </a:pathLst>
          </a:custGeom>
          <a:blipFill>
            <a:blip r:embed="rId22">
              <a:alphaModFix amt="50000"/>
            </a:blip>
            <a:stretch>
              <a:fillRect l="-179063"/>
            </a:stretch>
          </a:blipFill>
        </p:spPr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6C140FF-F387-33FE-8B91-A0DC041904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559235"/>
              </p:ext>
            </p:extLst>
          </p:nvPr>
        </p:nvGraphicFramePr>
        <p:xfrm>
          <a:off x="3019824" y="1752755"/>
          <a:ext cx="12362303" cy="6398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576">
                  <a:extLst>
                    <a:ext uri="{9D8B030D-6E8A-4147-A177-3AD203B41FA5}">
                      <a16:colId xmlns:a16="http://schemas.microsoft.com/office/drawing/2014/main" val="948151749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1422448928"/>
                    </a:ext>
                  </a:extLst>
                </a:gridCol>
                <a:gridCol w="2351927">
                  <a:extLst>
                    <a:ext uri="{9D8B030D-6E8A-4147-A177-3AD203B41FA5}">
                      <a16:colId xmlns:a16="http://schemas.microsoft.com/office/drawing/2014/main" val="3233972990"/>
                    </a:ext>
                  </a:extLst>
                </a:gridCol>
              </a:tblGrid>
              <a:tr h="71089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TAHUN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JUDUL PENELITIAN/PENGABDIAN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JABATAN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055190"/>
                  </a:ext>
                </a:extLst>
              </a:tr>
              <a:tr h="71089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Perilaku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masyarakat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dan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Fungsionalisasi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al-Qur’an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melalui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Rajah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Studi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Living Qur’an di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Ngantru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Ngantru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Kab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Tulungagung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d-ID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Ketua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8415815"/>
                  </a:ext>
                </a:extLst>
              </a:tr>
              <a:tr h="71089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Pengentasan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Buta Baca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Tulis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al-Qur’an pada Masyarakat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Manggisan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PLosokandang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Kedungwaru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Anggota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5547319"/>
                  </a:ext>
                </a:extLst>
              </a:tr>
              <a:tr h="71089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Pemberdayaan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Komunits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Huffadz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ds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Campurdarat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Menuju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Kemandirian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Ekonomi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Anggota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2522172"/>
                  </a:ext>
                </a:extLst>
              </a:tr>
              <a:tr h="71089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Tafsir al-Qur’an dan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Politik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Telaah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atas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Kecenderungan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Tasyayyu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dalam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Tafsir al-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Qummi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Peneliti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Individu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6303585"/>
                  </a:ext>
                </a:extLst>
              </a:tr>
              <a:tr h="71089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Kritik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Terhadap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argument Anti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Hermeneutika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al-Qur’an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Ketua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4714918"/>
                  </a:ext>
                </a:extLst>
              </a:tr>
              <a:tr h="71089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Islam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sebagai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Agama Fitrah: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Analisis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Pemikiran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M. Quraish Shihab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Tafsir al-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Mishbah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Disertasi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Peneliti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Mhs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8591524"/>
                  </a:ext>
                </a:extLst>
              </a:tr>
              <a:tr h="71089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Agama Kristen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Pandangan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Mahmoud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Ayyoub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Suatu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Kontribusi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Dialog Islam-Kristen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Ketua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Tim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1685507"/>
                  </a:ext>
                </a:extLst>
              </a:tr>
              <a:tr h="71089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Hubungan Antar Agama dalam 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Tafsir al-Mishbah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Karya M. Quraish Shihab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Peneliti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Individual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3805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45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44100" y="1110417"/>
            <a:ext cx="14719908" cy="8248585"/>
            <a:chOff x="0" y="0"/>
            <a:chExt cx="3685457" cy="2065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5457" cy="2065217"/>
            </a:xfrm>
            <a:custGeom>
              <a:avLst/>
              <a:gdLst/>
              <a:ahLst/>
              <a:cxnLst/>
              <a:rect l="l" t="t" r="r" b="b"/>
              <a:pathLst>
                <a:path w="3685457" h="2065217">
                  <a:moveTo>
                    <a:pt x="27875" y="0"/>
                  </a:moveTo>
                  <a:lnTo>
                    <a:pt x="3657581" y="0"/>
                  </a:lnTo>
                  <a:cubicBezTo>
                    <a:pt x="3664974" y="0"/>
                    <a:pt x="3672065" y="2937"/>
                    <a:pt x="3677292" y="8164"/>
                  </a:cubicBezTo>
                  <a:cubicBezTo>
                    <a:pt x="3682520" y="13392"/>
                    <a:pt x="3685457" y="20482"/>
                    <a:pt x="3685457" y="27875"/>
                  </a:cubicBezTo>
                  <a:lnTo>
                    <a:pt x="3685457" y="2037342"/>
                  </a:lnTo>
                  <a:cubicBezTo>
                    <a:pt x="3685457" y="2052737"/>
                    <a:pt x="3672977" y="2065217"/>
                    <a:pt x="3657581" y="2065217"/>
                  </a:cubicBezTo>
                  <a:lnTo>
                    <a:pt x="27875" y="2065217"/>
                  </a:lnTo>
                  <a:cubicBezTo>
                    <a:pt x="20482" y="2065217"/>
                    <a:pt x="13392" y="2062280"/>
                    <a:pt x="8164" y="2057053"/>
                  </a:cubicBezTo>
                  <a:cubicBezTo>
                    <a:pt x="2937" y="2051825"/>
                    <a:pt x="0" y="2044735"/>
                    <a:pt x="0" y="2037342"/>
                  </a:cubicBezTo>
                  <a:lnTo>
                    <a:pt x="0" y="27875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5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685457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5348">
            <a:off x="573827" y="603463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5348">
            <a:off x="2149148" y="1244883"/>
            <a:ext cx="13899677" cy="7939190"/>
            <a:chOff x="0" y="0"/>
            <a:chExt cx="4339298" cy="24785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39298" cy="2478512"/>
            </a:xfrm>
            <a:custGeom>
              <a:avLst/>
              <a:gdLst/>
              <a:ahLst/>
              <a:cxnLst/>
              <a:rect l="l" t="t" r="r" b="b"/>
              <a:pathLst>
                <a:path w="4339298" h="2478512">
                  <a:moveTo>
                    <a:pt x="0" y="0"/>
                  </a:moveTo>
                  <a:lnTo>
                    <a:pt x="4339298" y="0"/>
                  </a:lnTo>
                  <a:lnTo>
                    <a:pt x="4339298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39298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231240" y="1270040"/>
            <a:ext cx="3406828" cy="3270555"/>
          </a:xfrm>
          <a:custGeom>
            <a:avLst/>
            <a:gdLst/>
            <a:ahLst/>
            <a:cxnLst/>
            <a:rect l="l" t="t" r="r" b="b"/>
            <a:pathLst>
              <a:path w="3406828" h="3270555">
                <a:moveTo>
                  <a:pt x="0" y="0"/>
                </a:moveTo>
                <a:lnTo>
                  <a:pt x="3406828" y="0"/>
                </a:lnTo>
                <a:lnTo>
                  <a:pt x="3406828" y="3270555"/>
                </a:lnTo>
                <a:lnTo>
                  <a:pt x="0" y="3270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381784">
            <a:off x="-1747808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7" y="0"/>
                </a:lnTo>
                <a:lnTo>
                  <a:pt x="7898017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381784" flipV="1">
            <a:off x="12066971" y="4956455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102474">
            <a:off x="3991409" y="-343016"/>
            <a:ext cx="3724430" cy="4908640"/>
          </a:xfrm>
          <a:custGeom>
            <a:avLst/>
            <a:gdLst/>
            <a:ahLst/>
            <a:cxnLst/>
            <a:rect l="l" t="t" r="r" b="b"/>
            <a:pathLst>
              <a:path w="3724430" h="4908640">
                <a:moveTo>
                  <a:pt x="0" y="0"/>
                </a:moveTo>
                <a:lnTo>
                  <a:pt x="3724431" y="0"/>
                </a:lnTo>
                <a:lnTo>
                  <a:pt x="3724431" y="4908639"/>
                </a:lnTo>
                <a:lnTo>
                  <a:pt x="0" y="49086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592832" y="1270040"/>
            <a:ext cx="3406828" cy="3270555"/>
          </a:xfrm>
          <a:custGeom>
            <a:avLst/>
            <a:gdLst/>
            <a:ahLst/>
            <a:cxnLst/>
            <a:rect l="l" t="t" r="r" b="b"/>
            <a:pathLst>
              <a:path w="3406828" h="3270555">
                <a:moveTo>
                  <a:pt x="0" y="0"/>
                </a:moveTo>
                <a:lnTo>
                  <a:pt x="3406828" y="0"/>
                </a:lnTo>
                <a:lnTo>
                  <a:pt x="3406828" y="3270555"/>
                </a:lnTo>
                <a:lnTo>
                  <a:pt x="0" y="3270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098986" y="1310888"/>
            <a:ext cx="3406828" cy="3270555"/>
          </a:xfrm>
          <a:custGeom>
            <a:avLst/>
            <a:gdLst/>
            <a:ahLst/>
            <a:cxnLst/>
            <a:rect l="l" t="t" r="r" b="b"/>
            <a:pathLst>
              <a:path w="3406828" h="3270555">
                <a:moveTo>
                  <a:pt x="0" y="0"/>
                </a:moveTo>
                <a:lnTo>
                  <a:pt x="3406828" y="0"/>
                </a:lnTo>
                <a:lnTo>
                  <a:pt x="3406828" y="3270554"/>
                </a:lnTo>
                <a:lnTo>
                  <a:pt x="0" y="3270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460579" y="1310888"/>
            <a:ext cx="3406828" cy="3270555"/>
          </a:xfrm>
          <a:custGeom>
            <a:avLst/>
            <a:gdLst/>
            <a:ahLst/>
            <a:cxnLst/>
            <a:rect l="l" t="t" r="r" b="b"/>
            <a:pathLst>
              <a:path w="3406828" h="3270555">
                <a:moveTo>
                  <a:pt x="0" y="0"/>
                </a:moveTo>
                <a:lnTo>
                  <a:pt x="3406827" y="0"/>
                </a:lnTo>
                <a:lnTo>
                  <a:pt x="3406827" y="3270554"/>
                </a:lnTo>
                <a:lnTo>
                  <a:pt x="0" y="3270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9720839">
            <a:off x="8016120" y="2604339"/>
            <a:ext cx="1910057" cy="955029"/>
          </a:xfrm>
          <a:custGeom>
            <a:avLst/>
            <a:gdLst/>
            <a:ahLst/>
            <a:cxnLst/>
            <a:rect l="l" t="t" r="r" b="b"/>
            <a:pathLst>
              <a:path w="1910057" h="955029">
                <a:moveTo>
                  <a:pt x="0" y="0"/>
                </a:moveTo>
                <a:lnTo>
                  <a:pt x="1910058" y="0"/>
                </a:lnTo>
                <a:lnTo>
                  <a:pt x="1910058" y="955028"/>
                </a:lnTo>
                <a:lnTo>
                  <a:pt x="0" y="9550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025487">
            <a:off x="8335310" y="774324"/>
            <a:ext cx="2037848" cy="2041560"/>
          </a:xfrm>
          <a:custGeom>
            <a:avLst/>
            <a:gdLst/>
            <a:ahLst/>
            <a:cxnLst/>
            <a:rect l="l" t="t" r="r" b="b"/>
            <a:pathLst>
              <a:path w="2037848" h="2041560">
                <a:moveTo>
                  <a:pt x="0" y="0"/>
                </a:moveTo>
                <a:lnTo>
                  <a:pt x="2037847" y="0"/>
                </a:lnTo>
                <a:lnTo>
                  <a:pt x="2037847" y="2041560"/>
                </a:lnTo>
                <a:lnTo>
                  <a:pt x="0" y="20415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52634">
            <a:off x="8939415" y="772340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0" y="0"/>
                </a:moveTo>
                <a:lnTo>
                  <a:pt x="1126234" y="0"/>
                </a:lnTo>
                <a:lnTo>
                  <a:pt x="1126234" y="7956731"/>
                </a:lnTo>
                <a:lnTo>
                  <a:pt x="0" y="795673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50000"/>
            </a:blip>
            <a:stretch>
              <a:fillRect l="-179063"/>
            </a:stretch>
          </a:blipFill>
        </p:spPr>
      </p:sp>
      <p:sp>
        <p:nvSpPr>
          <p:cNvPr id="28" name="Freeform 28"/>
          <p:cNvSpPr/>
          <p:nvPr/>
        </p:nvSpPr>
        <p:spPr>
          <a:xfrm rot="-52634" flipH="1">
            <a:off x="7976185" y="1237664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1126233" y="0"/>
                </a:moveTo>
                <a:lnTo>
                  <a:pt x="0" y="0"/>
                </a:lnTo>
                <a:lnTo>
                  <a:pt x="0" y="7956732"/>
                </a:lnTo>
                <a:lnTo>
                  <a:pt x="1126233" y="7956732"/>
                </a:lnTo>
                <a:lnTo>
                  <a:pt x="1126233" y="0"/>
                </a:lnTo>
                <a:close/>
              </a:path>
            </a:pathLst>
          </a:custGeom>
          <a:blipFill>
            <a:blip r:embed="rId17">
              <a:alphaModFix amt="50000"/>
            </a:blip>
            <a:stretch>
              <a:fillRect l="-179063"/>
            </a:stretch>
          </a:blipFill>
        </p:spPr>
      </p:sp>
      <p:sp>
        <p:nvSpPr>
          <p:cNvPr id="29" name="TextBox 40">
            <a:extLst>
              <a:ext uri="{FF2B5EF4-FFF2-40B4-BE49-F238E27FC236}">
                <a16:creationId xmlns:a16="http://schemas.microsoft.com/office/drawing/2014/main" id="{1C4649FB-B034-041D-9527-6B35FB36070E}"/>
              </a:ext>
            </a:extLst>
          </p:cNvPr>
          <p:cNvSpPr txBox="1"/>
          <p:nvPr/>
        </p:nvSpPr>
        <p:spPr>
          <a:xfrm>
            <a:off x="2734643" y="2857383"/>
            <a:ext cx="10957592" cy="6624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 b="1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Proyek</a:t>
            </a:r>
            <a:r>
              <a:rPr lang="en-US" sz="3999" b="1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999" b="1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Penelitian</a:t>
            </a:r>
            <a:r>
              <a:rPr lang="en-US" sz="3999" b="1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Masa </a:t>
            </a:r>
            <a:r>
              <a:rPr lang="en-US" sz="3999" b="1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Depan</a:t>
            </a:r>
            <a:endParaRPr lang="en-US" sz="3999" b="1" dirty="0">
              <a:solidFill>
                <a:srgbClr val="2F3031"/>
              </a:solidFill>
              <a:latin typeface="Times New Roman" panose="02020603050405020304" pitchFamily="18" charset="0"/>
              <a:ea typeface="Adlery Swash"/>
              <a:cs typeface="Times New Roman" panose="02020603050405020304" pitchFamily="18" charset="0"/>
              <a:sym typeface="Adlery Swash"/>
            </a:endParaRPr>
          </a:p>
          <a:p>
            <a:pPr marL="514350" indent="-514350">
              <a:lnSpc>
                <a:spcPts val="3999"/>
              </a:lnSpc>
              <a:buFont typeface="+mj-lt"/>
              <a:buAutoNum type="arabicPeriod"/>
            </a:pP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Memproduksi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tafsir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pesantren</a:t>
            </a:r>
            <a:endParaRPr lang="en-US" sz="2800" dirty="0">
              <a:solidFill>
                <a:srgbClr val="2F3031"/>
              </a:solidFill>
              <a:latin typeface="Times New Roman" panose="02020603050405020304" pitchFamily="18" charset="0"/>
              <a:ea typeface="Adlery Swash"/>
              <a:cs typeface="Times New Roman" panose="02020603050405020304" pitchFamily="18" charset="0"/>
              <a:sym typeface="Adlery Swash"/>
            </a:endParaRPr>
          </a:p>
          <a:p>
            <a:pPr marL="1084263" indent="-514350">
              <a:lnSpc>
                <a:spcPts val="3999"/>
              </a:lnSpc>
              <a:buFont typeface="+mj-lt"/>
              <a:buAutoNum type="alphaLcPeriod"/>
              <a:tabLst>
                <a:tab pos="1150938" algn="l"/>
              </a:tabLst>
            </a:pP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Bersifat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kolektif-kolaboratif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antara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dosen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,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mahasiswa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, dan kyai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pesantren</a:t>
            </a:r>
            <a:endParaRPr lang="en-US" sz="2800" dirty="0">
              <a:solidFill>
                <a:srgbClr val="2F3031"/>
              </a:solidFill>
              <a:latin typeface="Times New Roman" panose="02020603050405020304" pitchFamily="18" charset="0"/>
              <a:ea typeface="Adlery Swash"/>
              <a:cs typeface="Times New Roman" panose="02020603050405020304" pitchFamily="18" charset="0"/>
              <a:sym typeface="Adlery Swash"/>
            </a:endParaRPr>
          </a:p>
          <a:p>
            <a:pPr marL="1084263" indent="-514350">
              <a:lnSpc>
                <a:spcPts val="3999"/>
              </a:lnSpc>
              <a:buFont typeface="+mj-lt"/>
              <a:buAutoNum type="alphaLcPeriod"/>
              <a:tabLst>
                <a:tab pos="1150938" algn="l"/>
              </a:tabLst>
            </a:pP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Metode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: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wawancara</a:t>
            </a:r>
            <a:endParaRPr lang="en-US" sz="2800" dirty="0">
              <a:solidFill>
                <a:srgbClr val="2F3031"/>
              </a:solidFill>
              <a:latin typeface="Times New Roman" panose="02020603050405020304" pitchFamily="18" charset="0"/>
              <a:ea typeface="Adlery Swash"/>
              <a:cs typeface="Times New Roman" panose="02020603050405020304" pitchFamily="18" charset="0"/>
              <a:sym typeface="Adlery Swash"/>
            </a:endParaRPr>
          </a:p>
          <a:p>
            <a:pPr marL="1084263" indent="-514350">
              <a:lnSpc>
                <a:spcPts val="3999"/>
              </a:lnSpc>
              <a:buFont typeface="+mj-lt"/>
              <a:buAutoNum type="alphaLcPeriod"/>
              <a:tabLst>
                <a:tab pos="1150938" algn="l"/>
              </a:tabLst>
            </a:pP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Berbentuk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tulisan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bersama</a:t>
            </a:r>
            <a:endParaRPr lang="en-US" sz="2800" dirty="0">
              <a:solidFill>
                <a:srgbClr val="2F3031"/>
              </a:solidFill>
              <a:latin typeface="Times New Roman" panose="02020603050405020304" pitchFamily="18" charset="0"/>
              <a:ea typeface="Adlery Swash"/>
              <a:cs typeface="Times New Roman" panose="02020603050405020304" pitchFamily="18" charset="0"/>
              <a:sym typeface="Adlery Swash"/>
            </a:endParaRPr>
          </a:p>
          <a:p>
            <a:pPr marL="565150" indent="-514350">
              <a:lnSpc>
                <a:spcPts val="3999"/>
              </a:lnSpc>
              <a:buFont typeface="+mj-lt"/>
              <a:buAutoNum type="arabicPeriod" startAt="2"/>
              <a:tabLst>
                <a:tab pos="1371600" algn="l"/>
              </a:tabLst>
            </a:pP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Kontribusi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dan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disseminasi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tafsir Nusantara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dalam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proyek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moderasi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beragama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di Indonesia dan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bagi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peradaban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dunia</a:t>
            </a:r>
          </a:p>
          <a:p>
            <a:pPr marL="565150" indent="-514350">
              <a:lnSpc>
                <a:spcPts val="3999"/>
              </a:lnSpc>
              <a:buFont typeface="+mj-lt"/>
              <a:buAutoNum type="arabicPeriod" startAt="2"/>
              <a:tabLst>
                <a:tab pos="1371600" algn="l"/>
              </a:tabLst>
            </a:pP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Proyek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penelitian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kolaboratif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internasional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: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Misalnya:Silang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baca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kitab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suci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agama-agama Ibrahim (missal, di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Mesir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dan Tunisia),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Studi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Living Quran di Indonesia dan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belahan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dunia: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Studi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Komparatif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,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sesuatu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yang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belum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mendapatkan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perhatian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dari</a:t>
            </a:r>
            <a:r>
              <a:rPr lang="en-US" sz="28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para </a:t>
            </a:r>
            <a:r>
              <a:rPr lang="en-US" sz="28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sarjana</a:t>
            </a:r>
            <a:endParaRPr lang="en-US" sz="2800" dirty="0">
              <a:solidFill>
                <a:srgbClr val="2F3031"/>
              </a:solidFill>
              <a:latin typeface="Times New Roman" panose="02020603050405020304" pitchFamily="18" charset="0"/>
              <a:ea typeface="Adlery Swash"/>
              <a:cs typeface="Times New Roman" panose="02020603050405020304" pitchFamily="18" charset="0"/>
              <a:sym typeface="Adlery Swash"/>
            </a:endParaRPr>
          </a:p>
          <a:p>
            <a:pPr marL="569913">
              <a:lnSpc>
                <a:spcPts val="3999"/>
              </a:lnSpc>
            </a:pPr>
            <a:endParaRPr lang="en-US" sz="2800" dirty="0">
              <a:solidFill>
                <a:srgbClr val="2F3031"/>
              </a:solidFill>
              <a:latin typeface="Times New Roman" panose="02020603050405020304" pitchFamily="18" charset="0"/>
              <a:ea typeface="Adlery Swash"/>
              <a:cs typeface="Times New Roman" panose="02020603050405020304" pitchFamily="18" charset="0"/>
              <a:sym typeface="Adlery Swash"/>
            </a:endParaRPr>
          </a:p>
        </p:txBody>
      </p:sp>
    </p:spTree>
    <p:extLst>
      <p:ext uri="{BB962C8B-B14F-4D97-AF65-F5344CB8AC3E}">
        <p14:creationId xmlns:p14="http://schemas.microsoft.com/office/powerpoint/2010/main" val="3023661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C09816-C382-54DD-6BDC-EA90ED52E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448744-F604-51DF-D5EF-EED0E21FF95C}"/>
              </a:ext>
            </a:extLst>
          </p:cNvPr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8058E7B-49B1-90B0-46FF-9ADAEF4566DF}"/>
              </a:ext>
            </a:extLst>
          </p:cNvPr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D000662-1F79-C660-EDEE-3B80ACCF7874}"/>
              </a:ext>
            </a:extLst>
          </p:cNvPr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79B10AE-700C-23EA-DE78-517BEBE7D7E3}"/>
              </a:ext>
            </a:extLst>
          </p:cNvPr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DF80684-7911-91E1-2AE0-B614A5EBE961}"/>
              </a:ext>
            </a:extLst>
          </p:cNvPr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7CCE2307-76E9-9278-1658-FE07F70364F4}"/>
              </a:ext>
            </a:extLst>
          </p:cNvPr>
          <p:cNvGrpSpPr/>
          <p:nvPr/>
        </p:nvGrpSpPr>
        <p:grpSpPr>
          <a:xfrm>
            <a:off x="1744100" y="1110417"/>
            <a:ext cx="14719908" cy="8248585"/>
            <a:chOff x="0" y="0"/>
            <a:chExt cx="3685457" cy="206521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D20B693-69CD-CA29-A7AF-A8193581AE9A}"/>
                </a:ext>
              </a:extLst>
            </p:cNvPr>
            <p:cNvSpPr/>
            <p:nvPr/>
          </p:nvSpPr>
          <p:spPr>
            <a:xfrm>
              <a:off x="0" y="0"/>
              <a:ext cx="3685457" cy="2065217"/>
            </a:xfrm>
            <a:custGeom>
              <a:avLst/>
              <a:gdLst/>
              <a:ahLst/>
              <a:cxnLst/>
              <a:rect l="l" t="t" r="r" b="b"/>
              <a:pathLst>
                <a:path w="3685457" h="2065217">
                  <a:moveTo>
                    <a:pt x="27875" y="0"/>
                  </a:moveTo>
                  <a:lnTo>
                    <a:pt x="3657581" y="0"/>
                  </a:lnTo>
                  <a:cubicBezTo>
                    <a:pt x="3664974" y="0"/>
                    <a:pt x="3672065" y="2937"/>
                    <a:pt x="3677292" y="8164"/>
                  </a:cubicBezTo>
                  <a:cubicBezTo>
                    <a:pt x="3682520" y="13392"/>
                    <a:pt x="3685457" y="20482"/>
                    <a:pt x="3685457" y="27875"/>
                  </a:cubicBezTo>
                  <a:lnTo>
                    <a:pt x="3685457" y="2037342"/>
                  </a:lnTo>
                  <a:cubicBezTo>
                    <a:pt x="3685457" y="2052737"/>
                    <a:pt x="3672977" y="2065217"/>
                    <a:pt x="3657581" y="2065217"/>
                  </a:cubicBezTo>
                  <a:lnTo>
                    <a:pt x="27875" y="2065217"/>
                  </a:lnTo>
                  <a:cubicBezTo>
                    <a:pt x="20482" y="2065217"/>
                    <a:pt x="13392" y="2062280"/>
                    <a:pt x="8164" y="2057053"/>
                  </a:cubicBezTo>
                  <a:cubicBezTo>
                    <a:pt x="2937" y="2051825"/>
                    <a:pt x="0" y="2044735"/>
                    <a:pt x="0" y="2037342"/>
                  </a:cubicBezTo>
                  <a:lnTo>
                    <a:pt x="0" y="27875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5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E76CDE1-EA0A-D7A9-BDB2-2EAB085E3A0E}"/>
                </a:ext>
              </a:extLst>
            </p:cNvPr>
            <p:cNvSpPr txBox="1"/>
            <p:nvPr/>
          </p:nvSpPr>
          <p:spPr>
            <a:xfrm>
              <a:off x="0" y="-28575"/>
              <a:ext cx="3685457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9CE787DC-7934-8F59-7AF7-0371AB17DB9B}"/>
              </a:ext>
            </a:extLst>
          </p:cNvPr>
          <p:cNvSpPr/>
          <p:nvPr/>
        </p:nvSpPr>
        <p:spPr>
          <a:xfrm rot="-15348">
            <a:off x="1847616" y="992322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/>
            </a:stretch>
          </a:blipFill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929E0915-7257-2C47-3FE9-3123E2842A64}"/>
              </a:ext>
            </a:extLst>
          </p:cNvPr>
          <p:cNvGrpSpPr/>
          <p:nvPr/>
        </p:nvGrpSpPr>
        <p:grpSpPr>
          <a:xfrm rot="-15348">
            <a:off x="2149148" y="1244883"/>
            <a:ext cx="13899677" cy="7939190"/>
            <a:chOff x="0" y="0"/>
            <a:chExt cx="4339298" cy="2478511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CAC9264-721C-F53D-D811-009B1CD40959}"/>
                </a:ext>
              </a:extLst>
            </p:cNvPr>
            <p:cNvSpPr/>
            <p:nvPr/>
          </p:nvSpPr>
          <p:spPr>
            <a:xfrm>
              <a:off x="0" y="0"/>
              <a:ext cx="4339298" cy="2478512"/>
            </a:xfrm>
            <a:custGeom>
              <a:avLst/>
              <a:gdLst/>
              <a:ahLst/>
              <a:cxnLst/>
              <a:rect l="l" t="t" r="r" b="b"/>
              <a:pathLst>
                <a:path w="4339298" h="2478512">
                  <a:moveTo>
                    <a:pt x="0" y="0"/>
                  </a:moveTo>
                  <a:lnTo>
                    <a:pt x="4339298" y="0"/>
                  </a:lnTo>
                  <a:lnTo>
                    <a:pt x="4339298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C9143F69-F94A-F558-08B5-8EA1C1469EEA}"/>
                </a:ext>
              </a:extLst>
            </p:cNvPr>
            <p:cNvSpPr txBox="1"/>
            <p:nvPr/>
          </p:nvSpPr>
          <p:spPr>
            <a:xfrm>
              <a:off x="0" y="-38100"/>
              <a:ext cx="4339298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BAADE747-79D7-EA47-EF5E-B3C2E3C86ABB}"/>
              </a:ext>
            </a:extLst>
          </p:cNvPr>
          <p:cNvSpPr/>
          <p:nvPr/>
        </p:nvSpPr>
        <p:spPr>
          <a:xfrm rot="5381784">
            <a:off x="-1747808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7" y="0"/>
                </a:lnTo>
                <a:lnTo>
                  <a:pt x="7898017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711A1FA-1673-5DCD-2668-7C09EFD64630}"/>
              </a:ext>
            </a:extLst>
          </p:cNvPr>
          <p:cNvSpPr/>
          <p:nvPr/>
        </p:nvSpPr>
        <p:spPr>
          <a:xfrm rot="5381784" flipV="1">
            <a:off x="12066971" y="4956455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26A8AD85-137A-927E-A5EF-1EB6A52E4629}"/>
              </a:ext>
            </a:extLst>
          </p:cNvPr>
          <p:cNvSpPr/>
          <p:nvPr/>
        </p:nvSpPr>
        <p:spPr>
          <a:xfrm rot="-9139490">
            <a:off x="14244454" y="3430560"/>
            <a:ext cx="1192334" cy="906174"/>
          </a:xfrm>
          <a:custGeom>
            <a:avLst/>
            <a:gdLst/>
            <a:ahLst/>
            <a:cxnLst/>
            <a:rect l="l" t="t" r="r" b="b"/>
            <a:pathLst>
              <a:path w="1192334" h="906174">
                <a:moveTo>
                  <a:pt x="0" y="0"/>
                </a:moveTo>
                <a:lnTo>
                  <a:pt x="1192335" y="0"/>
                </a:lnTo>
                <a:lnTo>
                  <a:pt x="1192335" y="906175"/>
                </a:lnTo>
                <a:lnTo>
                  <a:pt x="0" y="906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0A942D91-5E83-B76A-5217-EA72CC70B1AA}"/>
              </a:ext>
            </a:extLst>
          </p:cNvPr>
          <p:cNvSpPr/>
          <p:nvPr/>
        </p:nvSpPr>
        <p:spPr>
          <a:xfrm rot="2902188" flipH="1">
            <a:off x="1912184" y="6985734"/>
            <a:ext cx="1368737" cy="2203199"/>
          </a:xfrm>
          <a:custGeom>
            <a:avLst/>
            <a:gdLst/>
            <a:ahLst/>
            <a:cxnLst/>
            <a:rect l="l" t="t" r="r" b="b"/>
            <a:pathLst>
              <a:path w="1368737" h="2203199">
                <a:moveTo>
                  <a:pt x="1368737" y="0"/>
                </a:moveTo>
                <a:lnTo>
                  <a:pt x="0" y="0"/>
                </a:lnTo>
                <a:lnTo>
                  <a:pt x="0" y="2203199"/>
                </a:lnTo>
                <a:lnTo>
                  <a:pt x="1368737" y="2203199"/>
                </a:lnTo>
                <a:lnTo>
                  <a:pt x="136873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51552AD-FB5C-4A4A-1128-1FB4CB9E8052}"/>
              </a:ext>
            </a:extLst>
          </p:cNvPr>
          <p:cNvSpPr/>
          <p:nvPr/>
        </p:nvSpPr>
        <p:spPr>
          <a:xfrm rot="747026">
            <a:off x="7535266" y="7904204"/>
            <a:ext cx="1073337" cy="1115156"/>
          </a:xfrm>
          <a:custGeom>
            <a:avLst/>
            <a:gdLst/>
            <a:ahLst/>
            <a:cxnLst/>
            <a:rect l="l" t="t" r="r" b="b"/>
            <a:pathLst>
              <a:path w="1073337" h="1115156">
                <a:moveTo>
                  <a:pt x="0" y="0"/>
                </a:moveTo>
                <a:lnTo>
                  <a:pt x="1073337" y="0"/>
                </a:lnTo>
                <a:lnTo>
                  <a:pt x="1073337" y="1115156"/>
                </a:lnTo>
                <a:lnTo>
                  <a:pt x="0" y="11151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C94608D6-9472-9F6C-8621-E8C3C5F58719}"/>
              </a:ext>
            </a:extLst>
          </p:cNvPr>
          <p:cNvSpPr/>
          <p:nvPr/>
        </p:nvSpPr>
        <p:spPr>
          <a:xfrm rot="2700000">
            <a:off x="12055686" y="6818203"/>
            <a:ext cx="2328466" cy="2362614"/>
          </a:xfrm>
          <a:custGeom>
            <a:avLst/>
            <a:gdLst/>
            <a:ahLst/>
            <a:cxnLst/>
            <a:rect l="l" t="t" r="r" b="b"/>
            <a:pathLst>
              <a:path w="2328466" h="2362614">
                <a:moveTo>
                  <a:pt x="0" y="0"/>
                </a:moveTo>
                <a:lnTo>
                  <a:pt x="2328466" y="0"/>
                </a:lnTo>
                <a:lnTo>
                  <a:pt x="2328466" y="2362613"/>
                </a:lnTo>
                <a:lnTo>
                  <a:pt x="0" y="23626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3BD75BBE-ACED-E4F8-6ED1-CD1FB0D7F157}"/>
              </a:ext>
            </a:extLst>
          </p:cNvPr>
          <p:cNvSpPr/>
          <p:nvPr/>
        </p:nvSpPr>
        <p:spPr>
          <a:xfrm>
            <a:off x="3305056" y="2238914"/>
            <a:ext cx="2856313" cy="1362240"/>
          </a:xfrm>
          <a:custGeom>
            <a:avLst/>
            <a:gdLst/>
            <a:ahLst/>
            <a:cxnLst/>
            <a:rect l="l" t="t" r="r" b="b"/>
            <a:pathLst>
              <a:path w="5014338" h="2519705">
                <a:moveTo>
                  <a:pt x="0" y="0"/>
                </a:moveTo>
                <a:lnTo>
                  <a:pt x="5014338" y="0"/>
                </a:lnTo>
                <a:lnTo>
                  <a:pt x="5014338" y="2519704"/>
                </a:lnTo>
                <a:lnTo>
                  <a:pt x="0" y="251970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47E0DB05-FFEE-D542-7551-C08BA36F4008}"/>
              </a:ext>
            </a:extLst>
          </p:cNvPr>
          <p:cNvSpPr/>
          <p:nvPr/>
        </p:nvSpPr>
        <p:spPr>
          <a:xfrm rot="-3234920">
            <a:off x="11980016" y="1373853"/>
            <a:ext cx="1108141" cy="1259251"/>
          </a:xfrm>
          <a:custGeom>
            <a:avLst/>
            <a:gdLst/>
            <a:ahLst/>
            <a:cxnLst/>
            <a:rect l="l" t="t" r="r" b="b"/>
            <a:pathLst>
              <a:path w="1108141" h="1259251">
                <a:moveTo>
                  <a:pt x="0" y="0"/>
                </a:moveTo>
                <a:lnTo>
                  <a:pt x="1108141" y="0"/>
                </a:lnTo>
                <a:lnTo>
                  <a:pt x="1108141" y="1259251"/>
                </a:lnTo>
                <a:lnTo>
                  <a:pt x="0" y="12592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DE9B46DC-489A-D6E2-1EBB-2D76F5E4BB3A}"/>
              </a:ext>
            </a:extLst>
          </p:cNvPr>
          <p:cNvSpPr/>
          <p:nvPr/>
        </p:nvSpPr>
        <p:spPr>
          <a:xfrm rot="8639987">
            <a:off x="16425428" y="1939652"/>
            <a:ext cx="2009557" cy="1004778"/>
          </a:xfrm>
          <a:custGeom>
            <a:avLst/>
            <a:gdLst/>
            <a:ahLst/>
            <a:cxnLst/>
            <a:rect l="l" t="t" r="r" b="b"/>
            <a:pathLst>
              <a:path w="2009557" h="1004778">
                <a:moveTo>
                  <a:pt x="0" y="0"/>
                </a:moveTo>
                <a:lnTo>
                  <a:pt x="2009557" y="0"/>
                </a:lnTo>
                <a:lnTo>
                  <a:pt x="2009557" y="1004779"/>
                </a:lnTo>
                <a:lnTo>
                  <a:pt x="0" y="10047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477D9DBF-20B3-4578-03FA-BAA1F8C9ACEB}"/>
              </a:ext>
            </a:extLst>
          </p:cNvPr>
          <p:cNvSpPr/>
          <p:nvPr/>
        </p:nvSpPr>
        <p:spPr>
          <a:xfrm rot="-2213686">
            <a:off x="15500145" y="246083"/>
            <a:ext cx="2144004" cy="2147909"/>
          </a:xfrm>
          <a:custGeom>
            <a:avLst/>
            <a:gdLst/>
            <a:ahLst/>
            <a:cxnLst/>
            <a:rect l="l" t="t" r="r" b="b"/>
            <a:pathLst>
              <a:path w="2144004" h="2147909">
                <a:moveTo>
                  <a:pt x="0" y="0"/>
                </a:moveTo>
                <a:lnTo>
                  <a:pt x="2144004" y="0"/>
                </a:lnTo>
                <a:lnTo>
                  <a:pt x="2144004" y="2147909"/>
                </a:lnTo>
                <a:lnTo>
                  <a:pt x="0" y="21479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37">
            <a:extLst>
              <a:ext uri="{FF2B5EF4-FFF2-40B4-BE49-F238E27FC236}">
                <a16:creationId xmlns:a16="http://schemas.microsoft.com/office/drawing/2014/main" id="{7D14CB6E-9B91-7FD9-5B84-4572C1E8C18F}"/>
              </a:ext>
            </a:extLst>
          </p:cNvPr>
          <p:cNvSpPr txBox="1"/>
          <p:nvPr/>
        </p:nvSpPr>
        <p:spPr>
          <a:xfrm>
            <a:off x="3519640" y="2382851"/>
            <a:ext cx="11358827" cy="4360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3600" b="1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Kesimpulan:</a:t>
            </a:r>
            <a:endParaRPr lang="en-US" sz="3200" b="1" dirty="0">
              <a:solidFill>
                <a:srgbClr val="2F3031"/>
              </a:solidFill>
              <a:latin typeface="Times New Roman" panose="02020603050405020304" pitchFamily="18" charset="0"/>
              <a:ea typeface="Adlery Swash"/>
              <a:cs typeface="Times New Roman" panose="02020603050405020304" pitchFamily="18" charset="0"/>
              <a:sym typeface="Adlery Swash"/>
            </a:endParaRPr>
          </a:p>
          <a:p>
            <a:pPr marL="457200" indent="-457200">
              <a:lnSpc>
                <a:spcPts val="6999"/>
              </a:lnSpc>
              <a:buAutoNum type="arabicPeriod"/>
            </a:pP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Setiap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riset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mengedepankan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kebaruan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sebagai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kontribusi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pemikiran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</a:p>
          <a:p>
            <a:pPr marL="457200" indent="-457200">
              <a:lnSpc>
                <a:spcPts val="6999"/>
              </a:lnSpc>
              <a:buAutoNum type="arabicPeriod"/>
            </a:pP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Pengajaran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dan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penelitian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perlu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berjalan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beriringan</a:t>
            </a:r>
            <a:endParaRPr lang="en-US" sz="3200" dirty="0">
              <a:solidFill>
                <a:srgbClr val="2F3031"/>
              </a:solidFill>
              <a:latin typeface="Times New Roman" panose="02020603050405020304" pitchFamily="18" charset="0"/>
              <a:ea typeface="Adlery Swash"/>
              <a:cs typeface="Times New Roman" panose="02020603050405020304" pitchFamily="18" charset="0"/>
              <a:sym typeface="Adlery Swash"/>
            </a:endParaRPr>
          </a:p>
          <a:p>
            <a:pPr marL="457200" indent="-457200">
              <a:lnSpc>
                <a:spcPts val="6999"/>
              </a:lnSpc>
              <a:buAutoNum type="arabicPeriod"/>
            </a:pP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Setiap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peneliti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harus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fokus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ke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bidang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ilmu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masing-masing</a:t>
            </a:r>
          </a:p>
        </p:txBody>
      </p:sp>
    </p:spTree>
    <p:extLst>
      <p:ext uri="{BB962C8B-B14F-4D97-AF65-F5344CB8AC3E}">
        <p14:creationId xmlns:p14="http://schemas.microsoft.com/office/powerpoint/2010/main" val="3906982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7905A7-CEA5-2BC5-5EB8-80A4443DF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BCE935C-D83B-2530-D202-EBDE499A2450}"/>
              </a:ext>
            </a:extLst>
          </p:cNvPr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B469BCE-1033-5F8A-470E-FECB5472A67C}"/>
              </a:ext>
            </a:extLst>
          </p:cNvPr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33C1B3E-6D62-89EC-309C-85A181F1B94F}"/>
              </a:ext>
            </a:extLst>
          </p:cNvPr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B67A032-935C-C19E-BD5C-A9E112F68727}"/>
              </a:ext>
            </a:extLst>
          </p:cNvPr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9409F5F-63A2-6FE5-6643-544C4801F240}"/>
              </a:ext>
            </a:extLst>
          </p:cNvPr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F9EE4C12-07F5-59F2-C4A9-A0E2A1D1FF07}"/>
              </a:ext>
            </a:extLst>
          </p:cNvPr>
          <p:cNvGrpSpPr/>
          <p:nvPr/>
        </p:nvGrpSpPr>
        <p:grpSpPr>
          <a:xfrm>
            <a:off x="1744100" y="1110417"/>
            <a:ext cx="14719908" cy="8248585"/>
            <a:chOff x="0" y="0"/>
            <a:chExt cx="3685457" cy="206521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C83E4DB-33AA-3858-DDBC-5C865BD2F8A7}"/>
                </a:ext>
              </a:extLst>
            </p:cNvPr>
            <p:cNvSpPr/>
            <p:nvPr/>
          </p:nvSpPr>
          <p:spPr>
            <a:xfrm>
              <a:off x="0" y="0"/>
              <a:ext cx="3685457" cy="2065217"/>
            </a:xfrm>
            <a:custGeom>
              <a:avLst/>
              <a:gdLst/>
              <a:ahLst/>
              <a:cxnLst/>
              <a:rect l="l" t="t" r="r" b="b"/>
              <a:pathLst>
                <a:path w="3685457" h="2065217">
                  <a:moveTo>
                    <a:pt x="27875" y="0"/>
                  </a:moveTo>
                  <a:lnTo>
                    <a:pt x="3657581" y="0"/>
                  </a:lnTo>
                  <a:cubicBezTo>
                    <a:pt x="3664974" y="0"/>
                    <a:pt x="3672065" y="2937"/>
                    <a:pt x="3677292" y="8164"/>
                  </a:cubicBezTo>
                  <a:cubicBezTo>
                    <a:pt x="3682520" y="13392"/>
                    <a:pt x="3685457" y="20482"/>
                    <a:pt x="3685457" y="27875"/>
                  </a:cubicBezTo>
                  <a:lnTo>
                    <a:pt x="3685457" y="2037342"/>
                  </a:lnTo>
                  <a:cubicBezTo>
                    <a:pt x="3685457" y="2052737"/>
                    <a:pt x="3672977" y="2065217"/>
                    <a:pt x="3657581" y="2065217"/>
                  </a:cubicBezTo>
                  <a:lnTo>
                    <a:pt x="27875" y="2065217"/>
                  </a:lnTo>
                  <a:cubicBezTo>
                    <a:pt x="20482" y="2065217"/>
                    <a:pt x="13392" y="2062280"/>
                    <a:pt x="8164" y="2057053"/>
                  </a:cubicBezTo>
                  <a:cubicBezTo>
                    <a:pt x="2937" y="2051825"/>
                    <a:pt x="0" y="2044735"/>
                    <a:pt x="0" y="2037342"/>
                  </a:cubicBezTo>
                  <a:lnTo>
                    <a:pt x="0" y="27875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5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8059A01A-3C2D-FBF4-E701-CA1E3FB1FDBA}"/>
                </a:ext>
              </a:extLst>
            </p:cNvPr>
            <p:cNvSpPr txBox="1"/>
            <p:nvPr/>
          </p:nvSpPr>
          <p:spPr>
            <a:xfrm>
              <a:off x="0" y="-28575"/>
              <a:ext cx="3685457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C8C46E01-8A3A-5752-CC90-20E6B4F7550F}"/>
              </a:ext>
            </a:extLst>
          </p:cNvPr>
          <p:cNvSpPr/>
          <p:nvPr/>
        </p:nvSpPr>
        <p:spPr>
          <a:xfrm rot="-15348">
            <a:off x="1847616" y="992322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/>
            </a:stretch>
          </a:blipFill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D739557-3BF2-83C4-19E7-C95DEF376A28}"/>
              </a:ext>
            </a:extLst>
          </p:cNvPr>
          <p:cNvGrpSpPr/>
          <p:nvPr/>
        </p:nvGrpSpPr>
        <p:grpSpPr>
          <a:xfrm rot="-15348">
            <a:off x="2148876" y="1122841"/>
            <a:ext cx="13899677" cy="8061235"/>
            <a:chOff x="0" y="-38100"/>
            <a:chExt cx="4339298" cy="2516612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39E56DA-EFFD-F08E-37F5-E8F57FECD4F0}"/>
                </a:ext>
              </a:extLst>
            </p:cNvPr>
            <p:cNvSpPr/>
            <p:nvPr/>
          </p:nvSpPr>
          <p:spPr>
            <a:xfrm>
              <a:off x="0" y="0"/>
              <a:ext cx="4339298" cy="2478512"/>
            </a:xfrm>
            <a:custGeom>
              <a:avLst/>
              <a:gdLst/>
              <a:ahLst/>
              <a:cxnLst/>
              <a:rect l="l" t="t" r="r" b="b"/>
              <a:pathLst>
                <a:path w="4339298" h="2478512">
                  <a:moveTo>
                    <a:pt x="0" y="0"/>
                  </a:moveTo>
                  <a:lnTo>
                    <a:pt x="4339298" y="0"/>
                  </a:lnTo>
                  <a:lnTo>
                    <a:pt x="4339298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1370EED1-68D1-2B5E-90E8-2A966AD21360}"/>
                </a:ext>
              </a:extLst>
            </p:cNvPr>
            <p:cNvSpPr txBox="1"/>
            <p:nvPr/>
          </p:nvSpPr>
          <p:spPr>
            <a:xfrm>
              <a:off x="0" y="-38100"/>
              <a:ext cx="4339298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48EAD723-75DF-8396-1891-4D1F6CA7428E}"/>
              </a:ext>
            </a:extLst>
          </p:cNvPr>
          <p:cNvSpPr/>
          <p:nvPr/>
        </p:nvSpPr>
        <p:spPr>
          <a:xfrm rot="5381784">
            <a:off x="-1747808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7" y="0"/>
                </a:lnTo>
                <a:lnTo>
                  <a:pt x="7898017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9EB7B61-635A-D374-244D-23F0B6CC34B6}"/>
              </a:ext>
            </a:extLst>
          </p:cNvPr>
          <p:cNvSpPr/>
          <p:nvPr/>
        </p:nvSpPr>
        <p:spPr>
          <a:xfrm rot="5381784" flipV="1">
            <a:off x="12066971" y="4956455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D6B5F07-D5EA-36E6-1284-8D78767D9265}"/>
              </a:ext>
            </a:extLst>
          </p:cNvPr>
          <p:cNvSpPr/>
          <p:nvPr/>
        </p:nvSpPr>
        <p:spPr>
          <a:xfrm>
            <a:off x="3763880" y="2966307"/>
            <a:ext cx="2779564" cy="2342526"/>
          </a:xfrm>
          <a:custGeom>
            <a:avLst/>
            <a:gdLst/>
            <a:ahLst/>
            <a:cxnLst/>
            <a:rect l="l" t="t" r="r" b="b"/>
            <a:pathLst>
              <a:path w="2779564" h="2342526">
                <a:moveTo>
                  <a:pt x="0" y="0"/>
                </a:moveTo>
                <a:lnTo>
                  <a:pt x="2779564" y="0"/>
                </a:lnTo>
                <a:lnTo>
                  <a:pt x="2779564" y="2342526"/>
                </a:lnTo>
                <a:lnTo>
                  <a:pt x="0" y="2342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BD70419D-FC52-67DD-F6D1-539A4B921743}"/>
              </a:ext>
            </a:extLst>
          </p:cNvPr>
          <p:cNvSpPr/>
          <p:nvPr/>
        </p:nvSpPr>
        <p:spPr>
          <a:xfrm>
            <a:off x="6641072" y="2780191"/>
            <a:ext cx="1188847" cy="1055102"/>
          </a:xfrm>
          <a:custGeom>
            <a:avLst/>
            <a:gdLst/>
            <a:ahLst/>
            <a:cxnLst/>
            <a:rect l="l" t="t" r="r" b="b"/>
            <a:pathLst>
              <a:path w="1188847" h="1055102">
                <a:moveTo>
                  <a:pt x="0" y="0"/>
                </a:moveTo>
                <a:lnTo>
                  <a:pt x="1188847" y="0"/>
                </a:lnTo>
                <a:lnTo>
                  <a:pt x="1188847" y="1055101"/>
                </a:lnTo>
                <a:lnTo>
                  <a:pt x="0" y="1055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8696F8F5-7400-08E4-2111-67863D263478}"/>
              </a:ext>
            </a:extLst>
          </p:cNvPr>
          <p:cNvSpPr/>
          <p:nvPr/>
        </p:nvSpPr>
        <p:spPr>
          <a:xfrm rot="-3949999">
            <a:off x="4546112" y="5856299"/>
            <a:ext cx="1499831" cy="1470281"/>
          </a:xfrm>
          <a:custGeom>
            <a:avLst/>
            <a:gdLst/>
            <a:ahLst/>
            <a:cxnLst/>
            <a:rect l="l" t="t" r="r" b="b"/>
            <a:pathLst>
              <a:path w="1499831" h="1470281">
                <a:moveTo>
                  <a:pt x="0" y="0"/>
                </a:moveTo>
                <a:lnTo>
                  <a:pt x="1499831" y="0"/>
                </a:lnTo>
                <a:lnTo>
                  <a:pt x="1499831" y="1470282"/>
                </a:lnTo>
                <a:lnTo>
                  <a:pt x="0" y="14702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4CE821F3-9837-0626-2951-F57DA7E32035}"/>
              </a:ext>
            </a:extLst>
          </p:cNvPr>
          <p:cNvSpPr/>
          <p:nvPr/>
        </p:nvSpPr>
        <p:spPr>
          <a:xfrm>
            <a:off x="4455747" y="3551106"/>
            <a:ext cx="2315594" cy="568373"/>
          </a:xfrm>
          <a:custGeom>
            <a:avLst/>
            <a:gdLst/>
            <a:ahLst/>
            <a:cxnLst/>
            <a:rect l="l" t="t" r="r" b="b"/>
            <a:pathLst>
              <a:path w="2315594" h="568373">
                <a:moveTo>
                  <a:pt x="0" y="0"/>
                </a:moveTo>
                <a:lnTo>
                  <a:pt x="2315594" y="0"/>
                </a:lnTo>
                <a:lnTo>
                  <a:pt x="2315594" y="568373"/>
                </a:lnTo>
                <a:lnTo>
                  <a:pt x="0" y="5683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C7892F93-2F87-F812-3B32-6A3918600562}"/>
              </a:ext>
            </a:extLst>
          </p:cNvPr>
          <p:cNvSpPr/>
          <p:nvPr/>
        </p:nvSpPr>
        <p:spPr>
          <a:xfrm rot="-8607236">
            <a:off x="14399651" y="8820703"/>
            <a:ext cx="1851933" cy="925966"/>
          </a:xfrm>
          <a:custGeom>
            <a:avLst/>
            <a:gdLst/>
            <a:ahLst/>
            <a:cxnLst/>
            <a:rect l="l" t="t" r="r" b="b"/>
            <a:pathLst>
              <a:path w="1851933" h="925966">
                <a:moveTo>
                  <a:pt x="0" y="0"/>
                </a:moveTo>
                <a:lnTo>
                  <a:pt x="1851933" y="0"/>
                </a:lnTo>
                <a:lnTo>
                  <a:pt x="1851933" y="925966"/>
                </a:lnTo>
                <a:lnTo>
                  <a:pt x="0" y="9259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78BECD5C-07C7-6C99-EB71-CFEB6C1187D4}"/>
              </a:ext>
            </a:extLst>
          </p:cNvPr>
          <p:cNvSpPr/>
          <p:nvPr/>
        </p:nvSpPr>
        <p:spPr>
          <a:xfrm rot="2139089">
            <a:off x="15086916" y="7229488"/>
            <a:ext cx="1975834" cy="1979433"/>
          </a:xfrm>
          <a:custGeom>
            <a:avLst/>
            <a:gdLst/>
            <a:ahLst/>
            <a:cxnLst/>
            <a:rect l="l" t="t" r="r" b="b"/>
            <a:pathLst>
              <a:path w="1975834" h="1979433">
                <a:moveTo>
                  <a:pt x="0" y="0"/>
                </a:moveTo>
                <a:lnTo>
                  <a:pt x="1975834" y="0"/>
                </a:lnTo>
                <a:lnTo>
                  <a:pt x="1975834" y="1979433"/>
                </a:lnTo>
                <a:lnTo>
                  <a:pt x="0" y="19794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75F82323-EE05-CF26-B44F-5E38DB4D78E9}"/>
              </a:ext>
            </a:extLst>
          </p:cNvPr>
          <p:cNvSpPr/>
          <p:nvPr/>
        </p:nvSpPr>
        <p:spPr>
          <a:xfrm rot="-52634">
            <a:off x="9060503" y="1193027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0" y="0"/>
                </a:moveTo>
                <a:lnTo>
                  <a:pt x="1126234" y="0"/>
                </a:lnTo>
                <a:lnTo>
                  <a:pt x="1126234" y="7956731"/>
                </a:lnTo>
                <a:lnTo>
                  <a:pt x="0" y="795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50000"/>
            </a:blip>
            <a:stretch>
              <a:fillRect l="-179063"/>
            </a:stretch>
          </a:blipFill>
        </p:spPr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1CB846E1-EE9B-01FF-D974-F2180976A133}"/>
              </a:ext>
            </a:extLst>
          </p:cNvPr>
          <p:cNvSpPr/>
          <p:nvPr/>
        </p:nvSpPr>
        <p:spPr>
          <a:xfrm rot="-52634" flipH="1">
            <a:off x="7976185" y="1237664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1126233" y="0"/>
                </a:moveTo>
                <a:lnTo>
                  <a:pt x="0" y="0"/>
                </a:lnTo>
                <a:lnTo>
                  <a:pt x="0" y="7956732"/>
                </a:lnTo>
                <a:lnTo>
                  <a:pt x="1126233" y="7956732"/>
                </a:lnTo>
                <a:lnTo>
                  <a:pt x="1126233" y="0"/>
                </a:lnTo>
                <a:close/>
              </a:path>
            </a:pathLst>
          </a:custGeom>
          <a:blipFill>
            <a:blip r:embed="rId22">
              <a:alphaModFix amt="50000"/>
            </a:blip>
            <a:stretch>
              <a:fillRect l="-179063"/>
            </a:stretch>
          </a:blipFill>
        </p:spPr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CA6E1E15-2822-7E21-A60E-73F4F990D703}"/>
              </a:ext>
            </a:extLst>
          </p:cNvPr>
          <p:cNvSpPr txBox="1"/>
          <p:nvPr/>
        </p:nvSpPr>
        <p:spPr>
          <a:xfrm>
            <a:off x="3657061" y="4050741"/>
            <a:ext cx="11358827" cy="4360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3600" b="1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Rekomendasi</a:t>
            </a:r>
            <a:endParaRPr lang="en-US" sz="3200" b="1" dirty="0">
              <a:solidFill>
                <a:srgbClr val="2F3031"/>
              </a:solidFill>
              <a:latin typeface="Times New Roman" panose="02020603050405020304" pitchFamily="18" charset="0"/>
              <a:ea typeface="Adlery Swash"/>
              <a:cs typeface="Times New Roman" panose="02020603050405020304" pitchFamily="18" charset="0"/>
              <a:sym typeface="Adlery Swash"/>
            </a:endParaRPr>
          </a:p>
          <a:p>
            <a:pPr marL="457200" indent="-457200">
              <a:lnSpc>
                <a:spcPts val="6999"/>
              </a:lnSpc>
              <a:buAutoNum type="arabicPeriod"/>
            </a:pP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Pentingnya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riset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bidang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ilmu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Alquran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dan Tafsir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beserta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cabang-cabang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nya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termasuk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studi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living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qur’an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.</a:t>
            </a:r>
          </a:p>
          <a:p>
            <a:pPr marL="457200" indent="-457200">
              <a:lnSpc>
                <a:spcPts val="6999"/>
              </a:lnSpc>
              <a:buAutoNum type="arabicPeriod"/>
            </a:pP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Perlunya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riset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dengan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pendekatan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integratif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/multi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disiplin</a:t>
            </a:r>
            <a:endParaRPr lang="en-US" sz="3200" dirty="0">
              <a:solidFill>
                <a:srgbClr val="2F3031"/>
              </a:solidFill>
              <a:latin typeface="Times New Roman" panose="02020603050405020304" pitchFamily="18" charset="0"/>
              <a:ea typeface="Adlery Swash"/>
              <a:cs typeface="Times New Roman" panose="02020603050405020304" pitchFamily="18" charset="0"/>
              <a:sym typeface="Adlery Swash"/>
            </a:endParaRPr>
          </a:p>
          <a:p>
            <a:pPr marL="457200" indent="-457200">
              <a:lnSpc>
                <a:spcPts val="6999"/>
              </a:lnSpc>
              <a:buAutoNum type="arabicPeriod"/>
            </a:pP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Perlunya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Riset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kolaboratif</a:t>
            </a:r>
            <a:r>
              <a:rPr lang="en-US" sz="3200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</a:t>
            </a:r>
            <a:r>
              <a:rPr lang="en-US" sz="3200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Internasional</a:t>
            </a:r>
            <a:endParaRPr lang="en-US" sz="3200" dirty="0">
              <a:solidFill>
                <a:srgbClr val="2F3031"/>
              </a:solidFill>
              <a:latin typeface="Times New Roman" panose="02020603050405020304" pitchFamily="18" charset="0"/>
              <a:ea typeface="Adlery Swash"/>
              <a:cs typeface="Times New Roman" panose="02020603050405020304" pitchFamily="18" charset="0"/>
              <a:sym typeface="Adlery Swash"/>
            </a:endParaRPr>
          </a:p>
        </p:txBody>
      </p:sp>
    </p:spTree>
    <p:extLst>
      <p:ext uri="{BB962C8B-B14F-4D97-AF65-F5344CB8AC3E}">
        <p14:creationId xmlns:p14="http://schemas.microsoft.com/office/powerpoint/2010/main" val="4024519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44100" y="1110417"/>
            <a:ext cx="14719908" cy="8248585"/>
            <a:chOff x="0" y="0"/>
            <a:chExt cx="3685457" cy="2065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5457" cy="2065217"/>
            </a:xfrm>
            <a:custGeom>
              <a:avLst/>
              <a:gdLst/>
              <a:ahLst/>
              <a:cxnLst/>
              <a:rect l="l" t="t" r="r" b="b"/>
              <a:pathLst>
                <a:path w="3685457" h="2065217">
                  <a:moveTo>
                    <a:pt x="27875" y="0"/>
                  </a:moveTo>
                  <a:lnTo>
                    <a:pt x="3657581" y="0"/>
                  </a:lnTo>
                  <a:cubicBezTo>
                    <a:pt x="3664974" y="0"/>
                    <a:pt x="3672065" y="2937"/>
                    <a:pt x="3677292" y="8164"/>
                  </a:cubicBezTo>
                  <a:cubicBezTo>
                    <a:pt x="3682520" y="13392"/>
                    <a:pt x="3685457" y="20482"/>
                    <a:pt x="3685457" y="27875"/>
                  </a:cubicBezTo>
                  <a:lnTo>
                    <a:pt x="3685457" y="2037342"/>
                  </a:lnTo>
                  <a:cubicBezTo>
                    <a:pt x="3685457" y="2052737"/>
                    <a:pt x="3672977" y="2065217"/>
                    <a:pt x="3657581" y="2065217"/>
                  </a:cubicBezTo>
                  <a:lnTo>
                    <a:pt x="27875" y="2065217"/>
                  </a:lnTo>
                  <a:cubicBezTo>
                    <a:pt x="20482" y="2065217"/>
                    <a:pt x="13392" y="2062280"/>
                    <a:pt x="8164" y="2057053"/>
                  </a:cubicBezTo>
                  <a:cubicBezTo>
                    <a:pt x="2937" y="2051825"/>
                    <a:pt x="0" y="2044735"/>
                    <a:pt x="0" y="2037342"/>
                  </a:cubicBezTo>
                  <a:lnTo>
                    <a:pt x="0" y="27875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5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685457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5348">
            <a:off x="1847616" y="992322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5348">
            <a:off x="2149148" y="1244883"/>
            <a:ext cx="13899677" cy="7939190"/>
            <a:chOff x="0" y="0"/>
            <a:chExt cx="4339298" cy="24785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39298" cy="2478512"/>
            </a:xfrm>
            <a:custGeom>
              <a:avLst/>
              <a:gdLst/>
              <a:ahLst/>
              <a:cxnLst/>
              <a:rect l="l" t="t" r="r" b="b"/>
              <a:pathLst>
                <a:path w="4339298" h="2478512">
                  <a:moveTo>
                    <a:pt x="0" y="0"/>
                  </a:moveTo>
                  <a:lnTo>
                    <a:pt x="4339298" y="0"/>
                  </a:lnTo>
                  <a:lnTo>
                    <a:pt x="4339298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39298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381784">
            <a:off x="-1747808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7" y="0"/>
                </a:lnTo>
                <a:lnTo>
                  <a:pt x="7898017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381784" flipV="1">
            <a:off x="12066971" y="4956455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607236">
            <a:off x="13145568" y="2709393"/>
            <a:ext cx="2159621" cy="1079811"/>
          </a:xfrm>
          <a:custGeom>
            <a:avLst/>
            <a:gdLst/>
            <a:ahLst/>
            <a:cxnLst/>
            <a:rect l="l" t="t" r="r" b="b"/>
            <a:pathLst>
              <a:path w="2159621" h="1079811">
                <a:moveTo>
                  <a:pt x="0" y="0"/>
                </a:moveTo>
                <a:lnTo>
                  <a:pt x="2159621" y="0"/>
                </a:lnTo>
                <a:lnTo>
                  <a:pt x="2159621" y="1079810"/>
                </a:lnTo>
                <a:lnTo>
                  <a:pt x="0" y="1079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139089">
            <a:off x="13947018" y="853806"/>
            <a:ext cx="2304108" cy="2308305"/>
          </a:xfrm>
          <a:custGeom>
            <a:avLst/>
            <a:gdLst/>
            <a:ahLst/>
            <a:cxnLst/>
            <a:rect l="l" t="t" r="r" b="b"/>
            <a:pathLst>
              <a:path w="2304108" h="2308305">
                <a:moveTo>
                  <a:pt x="0" y="0"/>
                </a:moveTo>
                <a:lnTo>
                  <a:pt x="2304108" y="0"/>
                </a:lnTo>
                <a:lnTo>
                  <a:pt x="2304108" y="2308305"/>
                </a:lnTo>
                <a:lnTo>
                  <a:pt x="0" y="2308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832815" y="2302941"/>
            <a:ext cx="5969667" cy="5701032"/>
          </a:xfrm>
          <a:custGeom>
            <a:avLst/>
            <a:gdLst/>
            <a:ahLst/>
            <a:cxnLst/>
            <a:rect l="l" t="t" r="r" b="b"/>
            <a:pathLst>
              <a:path w="5969667" h="5701032">
                <a:moveTo>
                  <a:pt x="0" y="0"/>
                </a:moveTo>
                <a:lnTo>
                  <a:pt x="5969666" y="0"/>
                </a:lnTo>
                <a:lnTo>
                  <a:pt x="5969666" y="5701031"/>
                </a:lnTo>
                <a:lnTo>
                  <a:pt x="0" y="57010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20"/>
          <p:cNvSpPr/>
          <p:nvPr/>
        </p:nvSpPr>
        <p:spPr>
          <a:xfrm rot="-1524809">
            <a:off x="9595123" y="6244992"/>
            <a:ext cx="1413630" cy="2275461"/>
          </a:xfrm>
          <a:custGeom>
            <a:avLst/>
            <a:gdLst/>
            <a:ahLst/>
            <a:cxnLst/>
            <a:rect l="l" t="t" r="r" b="b"/>
            <a:pathLst>
              <a:path w="1413630" h="2275461">
                <a:moveTo>
                  <a:pt x="0" y="0"/>
                </a:moveTo>
                <a:lnTo>
                  <a:pt x="1413630" y="0"/>
                </a:lnTo>
                <a:lnTo>
                  <a:pt x="1413630" y="2275462"/>
                </a:lnTo>
                <a:lnTo>
                  <a:pt x="0" y="22754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257519" flipH="1">
            <a:off x="7436322" y="1397988"/>
            <a:ext cx="1271225" cy="2220480"/>
          </a:xfrm>
          <a:custGeom>
            <a:avLst/>
            <a:gdLst/>
            <a:ahLst/>
            <a:cxnLst/>
            <a:rect l="l" t="t" r="r" b="b"/>
            <a:pathLst>
              <a:path w="1271225" h="2220480">
                <a:moveTo>
                  <a:pt x="1271225" y="0"/>
                </a:moveTo>
                <a:lnTo>
                  <a:pt x="0" y="0"/>
                </a:lnTo>
                <a:lnTo>
                  <a:pt x="0" y="2220481"/>
                </a:lnTo>
                <a:lnTo>
                  <a:pt x="1271225" y="2220481"/>
                </a:lnTo>
                <a:lnTo>
                  <a:pt x="1271225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542766">
            <a:off x="12543396" y="7921014"/>
            <a:ext cx="1791374" cy="1222613"/>
          </a:xfrm>
          <a:custGeom>
            <a:avLst/>
            <a:gdLst/>
            <a:ahLst/>
            <a:cxnLst/>
            <a:rect l="l" t="t" r="r" b="b"/>
            <a:pathLst>
              <a:path w="1791374" h="1222613">
                <a:moveTo>
                  <a:pt x="0" y="0"/>
                </a:moveTo>
                <a:lnTo>
                  <a:pt x="1791374" y="0"/>
                </a:lnTo>
                <a:lnTo>
                  <a:pt x="1791374" y="1222613"/>
                </a:lnTo>
                <a:lnTo>
                  <a:pt x="0" y="122261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899747" y="1847548"/>
            <a:ext cx="446251" cy="437326"/>
          </a:xfrm>
          <a:custGeom>
            <a:avLst/>
            <a:gdLst/>
            <a:ahLst/>
            <a:cxnLst/>
            <a:rect l="l" t="t" r="r" b="b"/>
            <a:pathLst>
              <a:path w="446251" h="437326">
                <a:moveTo>
                  <a:pt x="0" y="0"/>
                </a:moveTo>
                <a:lnTo>
                  <a:pt x="446251" y="0"/>
                </a:lnTo>
                <a:lnTo>
                  <a:pt x="446251" y="437326"/>
                </a:lnTo>
                <a:lnTo>
                  <a:pt x="0" y="43732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455908" y="3074035"/>
            <a:ext cx="779423" cy="896825"/>
          </a:xfrm>
          <a:custGeom>
            <a:avLst/>
            <a:gdLst/>
            <a:ahLst/>
            <a:cxnLst/>
            <a:rect l="l" t="t" r="r" b="b"/>
            <a:pathLst>
              <a:path w="779423" h="896825">
                <a:moveTo>
                  <a:pt x="0" y="0"/>
                </a:moveTo>
                <a:lnTo>
                  <a:pt x="779423" y="0"/>
                </a:lnTo>
                <a:lnTo>
                  <a:pt x="779423" y="896826"/>
                </a:lnTo>
                <a:lnTo>
                  <a:pt x="0" y="89682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638362" y="4514636"/>
            <a:ext cx="1758129" cy="1067664"/>
          </a:xfrm>
          <a:custGeom>
            <a:avLst/>
            <a:gdLst/>
            <a:ahLst/>
            <a:cxnLst/>
            <a:rect l="l" t="t" r="r" b="b"/>
            <a:pathLst>
              <a:path w="1758129" h="1067664">
                <a:moveTo>
                  <a:pt x="0" y="0"/>
                </a:moveTo>
                <a:lnTo>
                  <a:pt x="1758129" y="0"/>
                </a:lnTo>
                <a:lnTo>
                  <a:pt x="1758129" y="1067664"/>
                </a:lnTo>
                <a:lnTo>
                  <a:pt x="0" y="106766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864444">
            <a:off x="12482546" y="3132066"/>
            <a:ext cx="1561530" cy="780765"/>
          </a:xfrm>
          <a:custGeom>
            <a:avLst/>
            <a:gdLst/>
            <a:ahLst/>
            <a:cxnLst/>
            <a:rect l="l" t="t" r="r" b="b"/>
            <a:pathLst>
              <a:path w="1561530" h="780765">
                <a:moveTo>
                  <a:pt x="0" y="0"/>
                </a:moveTo>
                <a:lnTo>
                  <a:pt x="1561530" y="0"/>
                </a:lnTo>
                <a:lnTo>
                  <a:pt x="1561530" y="780765"/>
                </a:lnTo>
                <a:lnTo>
                  <a:pt x="0" y="78076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648984" y="7117709"/>
            <a:ext cx="1387735" cy="1310528"/>
          </a:xfrm>
          <a:custGeom>
            <a:avLst/>
            <a:gdLst/>
            <a:ahLst/>
            <a:cxnLst/>
            <a:rect l="l" t="t" r="r" b="b"/>
            <a:pathLst>
              <a:path w="1387735" h="1310528">
                <a:moveTo>
                  <a:pt x="0" y="0"/>
                </a:moveTo>
                <a:lnTo>
                  <a:pt x="1387735" y="0"/>
                </a:lnTo>
                <a:lnTo>
                  <a:pt x="1387735" y="1310528"/>
                </a:lnTo>
                <a:lnTo>
                  <a:pt x="0" y="131052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763880" y="2966307"/>
            <a:ext cx="2779564" cy="2342526"/>
          </a:xfrm>
          <a:custGeom>
            <a:avLst/>
            <a:gdLst/>
            <a:ahLst/>
            <a:cxnLst/>
            <a:rect l="l" t="t" r="r" b="b"/>
            <a:pathLst>
              <a:path w="2779564" h="2342526">
                <a:moveTo>
                  <a:pt x="0" y="0"/>
                </a:moveTo>
                <a:lnTo>
                  <a:pt x="2779564" y="0"/>
                </a:lnTo>
                <a:lnTo>
                  <a:pt x="2779564" y="2342526"/>
                </a:lnTo>
                <a:lnTo>
                  <a:pt x="0" y="234252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116284" y="2901206"/>
            <a:ext cx="1159636" cy="1176643"/>
          </a:xfrm>
          <a:custGeom>
            <a:avLst/>
            <a:gdLst/>
            <a:ahLst/>
            <a:cxnLst/>
            <a:rect l="l" t="t" r="r" b="b"/>
            <a:pathLst>
              <a:path w="1159636" h="1176643">
                <a:moveTo>
                  <a:pt x="0" y="0"/>
                </a:moveTo>
                <a:lnTo>
                  <a:pt x="1159637" y="0"/>
                </a:lnTo>
                <a:lnTo>
                  <a:pt x="1159637" y="1176643"/>
                </a:lnTo>
                <a:lnTo>
                  <a:pt x="0" y="117664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868192">
            <a:off x="12946751" y="6777044"/>
            <a:ext cx="1151702" cy="1162134"/>
          </a:xfrm>
          <a:custGeom>
            <a:avLst/>
            <a:gdLst/>
            <a:ahLst/>
            <a:cxnLst/>
            <a:rect l="l" t="t" r="r" b="b"/>
            <a:pathLst>
              <a:path w="1151702" h="1162134">
                <a:moveTo>
                  <a:pt x="0" y="0"/>
                </a:moveTo>
                <a:lnTo>
                  <a:pt x="1151701" y="0"/>
                </a:lnTo>
                <a:lnTo>
                  <a:pt x="1151701" y="1162134"/>
                </a:lnTo>
                <a:lnTo>
                  <a:pt x="0" y="11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2" name="Freeform 32"/>
          <p:cNvSpPr/>
          <p:nvPr/>
        </p:nvSpPr>
        <p:spPr>
          <a:xfrm>
            <a:off x="6736751" y="6426405"/>
            <a:ext cx="1108141" cy="1259251"/>
          </a:xfrm>
          <a:custGeom>
            <a:avLst/>
            <a:gdLst/>
            <a:ahLst/>
            <a:cxnLst/>
            <a:rect l="l" t="t" r="r" b="b"/>
            <a:pathLst>
              <a:path w="1108141" h="1259251">
                <a:moveTo>
                  <a:pt x="0" y="0"/>
                </a:moveTo>
                <a:lnTo>
                  <a:pt x="1108141" y="0"/>
                </a:lnTo>
                <a:lnTo>
                  <a:pt x="1108141" y="1259251"/>
                </a:lnTo>
                <a:lnTo>
                  <a:pt x="0" y="1259251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764324" flipH="1">
            <a:off x="11656774" y="4210529"/>
            <a:ext cx="1016541" cy="1708472"/>
          </a:xfrm>
          <a:custGeom>
            <a:avLst/>
            <a:gdLst/>
            <a:ahLst/>
            <a:cxnLst/>
            <a:rect l="l" t="t" r="r" b="b"/>
            <a:pathLst>
              <a:path w="1016541" h="1708472">
                <a:moveTo>
                  <a:pt x="1016541" y="0"/>
                </a:moveTo>
                <a:lnTo>
                  <a:pt x="0" y="0"/>
                </a:lnTo>
                <a:lnTo>
                  <a:pt x="0" y="1708473"/>
                </a:lnTo>
                <a:lnTo>
                  <a:pt x="1016541" y="1708473"/>
                </a:lnTo>
                <a:lnTo>
                  <a:pt x="1016541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4228395">
            <a:off x="10592380" y="5631274"/>
            <a:ext cx="809431" cy="840967"/>
          </a:xfrm>
          <a:custGeom>
            <a:avLst/>
            <a:gdLst/>
            <a:ahLst/>
            <a:cxnLst/>
            <a:rect l="l" t="t" r="r" b="b"/>
            <a:pathLst>
              <a:path w="809431" h="840967">
                <a:moveTo>
                  <a:pt x="0" y="0"/>
                </a:moveTo>
                <a:lnTo>
                  <a:pt x="809432" y="0"/>
                </a:lnTo>
                <a:lnTo>
                  <a:pt x="809432" y="840968"/>
                </a:lnTo>
                <a:lnTo>
                  <a:pt x="0" y="840968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5" name="Freeform 35"/>
          <p:cNvSpPr/>
          <p:nvPr/>
        </p:nvSpPr>
        <p:spPr>
          <a:xfrm rot="-3949999">
            <a:off x="4403747" y="6112797"/>
            <a:ext cx="1499831" cy="1470281"/>
          </a:xfrm>
          <a:custGeom>
            <a:avLst/>
            <a:gdLst/>
            <a:ahLst/>
            <a:cxnLst/>
            <a:rect l="l" t="t" r="r" b="b"/>
            <a:pathLst>
              <a:path w="1499831" h="1470281">
                <a:moveTo>
                  <a:pt x="0" y="0"/>
                </a:moveTo>
                <a:lnTo>
                  <a:pt x="1499830" y="0"/>
                </a:lnTo>
                <a:lnTo>
                  <a:pt x="1499830" y="1470281"/>
                </a:lnTo>
                <a:lnTo>
                  <a:pt x="0" y="1470281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55747" y="3551106"/>
            <a:ext cx="2315594" cy="568373"/>
          </a:xfrm>
          <a:custGeom>
            <a:avLst/>
            <a:gdLst/>
            <a:ahLst/>
            <a:cxnLst/>
            <a:rect l="l" t="t" r="r" b="b"/>
            <a:pathLst>
              <a:path w="2315594" h="568373">
                <a:moveTo>
                  <a:pt x="0" y="0"/>
                </a:moveTo>
                <a:lnTo>
                  <a:pt x="2315594" y="0"/>
                </a:lnTo>
                <a:lnTo>
                  <a:pt x="2315594" y="568373"/>
                </a:lnTo>
                <a:lnTo>
                  <a:pt x="0" y="56837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7338994" y="3573935"/>
            <a:ext cx="3076220" cy="2571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Sekian</a:t>
            </a:r>
            <a:endParaRPr lang="en-US" sz="3999" b="1" dirty="0">
              <a:solidFill>
                <a:srgbClr val="2F3031"/>
              </a:solidFill>
              <a:latin typeface="Times New Roman" panose="02020603050405020304" pitchFamily="18" charset="0"/>
              <a:ea typeface="Adlery Swash"/>
              <a:cs typeface="Times New Roman" panose="02020603050405020304" pitchFamily="18" charset="0"/>
              <a:sym typeface="Adlery Swash"/>
            </a:endParaRPr>
          </a:p>
          <a:p>
            <a:pPr algn="ctr">
              <a:lnSpc>
                <a:spcPts val="3999"/>
              </a:lnSpc>
            </a:pPr>
            <a:endParaRPr lang="en-US" sz="3999" b="1" dirty="0">
              <a:solidFill>
                <a:srgbClr val="2F3031"/>
              </a:solidFill>
              <a:latin typeface="Times New Roman" panose="02020603050405020304" pitchFamily="18" charset="0"/>
              <a:ea typeface="Adlery Swash"/>
              <a:cs typeface="Times New Roman" panose="02020603050405020304" pitchFamily="18" charset="0"/>
              <a:sym typeface="Adlery Swash"/>
            </a:endParaRPr>
          </a:p>
          <a:p>
            <a:pPr algn="ctr">
              <a:lnSpc>
                <a:spcPts val="3999"/>
              </a:lnSpc>
            </a:pPr>
            <a:r>
              <a:rPr lang="en-US" sz="3999" b="1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Mohon </a:t>
            </a:r>
            <a:r>
              <a:rPr lang="en-US" sz="3999" b="1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Maaf</a:t>
            </a:r>
            <a:r>
              <a:rPr lang="en-US" sz="3999" b="1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&amp;</a:t>
            </a:r>
          </a:p>
          <a:p>
            <a:pPr algn="ctr">
              <a:lnSpc>
                <a:spcPts val="3999"/>
              </a:lnSpc>
            </a:pPr>
            <a:r>
              <a:rPr lang="en-US" sz="3999" b="1" dirty="0" err="1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Terima</a:t>
            </a:r>
            <a:r>
              <a:rPr lang="en-US" sz="3999" b="1" dirty="0">
                <a:solidFill>
                  <a:srgbClr val="2F3031"/>
                </a:solidFill>
                <a:latin typeface="Times New Roman" panose="02020603050405020304" pitchFamily="18" charset="0"/>
                <a:ea typeface="Adlery Swash"/>
                <a:cs typeface="Times New Roman" panose="02020603050405020304" pitchFamily="18" charset="0"/>
                <a:sym typeface="Adlery Swash"/>
              </a:rPr>
              <a:t> Kasih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44100" y="1110417"/>
            <a:ext cx="14719908" cy="8248585"/>
            <a:chOff x="0" y="0"/>
            <a:chExt cx="3685457" cy="2065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5457" cy="2065217"/>
            </a:xfrm>
            <a:custGeom>
              <a:avLst/>
              <a:gdLst/>
              <a:ahLst/>
              <a:cxnLst/>
              <a:rect l="l" t="t" r="r" b="b"/>
              <a:pathLst>
                <a:path w="3685457" h="2065217">
                  <a:moveTo>
                    <a:pt x="27875" y="0"/>
                  </a:moveTo>
                  <a:lnTo>
                    <a:pt x="3657581" y="0"/>
                  </a:lnTo>
                  <a:cubicBezTo>
                    <a:pt x="3664974" y="0"/>
                    <a:pt x="3672065" y="2937"/>
                    <a:pt x="3677292" y="8164"/>
                  </a:cubicBezTo>
                  <a:cubicBezTo>
                    <a:pt x="3682520" y="13392"/>
                    <a:pt x="3685457" y="20482"/>
                    <a:pt x="3685457" y="27875"/>
                  </a:cubicBezTo>
                  <a:lnTo>
                    <a:pt x="3685457" y="2037342"/>
                  </a:lnTo>
                  <a:cubicBezTo>
                    <a:pt x="3685457" y="2052737"/>
                    <a:pt x="3672977" y="2065217"/>
                    <a:pt x="3657581" y="2065217"/>
                  </a:cubicBezTo>
                  <a:lnTo>
                    <a:pt x="27875" y="2065217"/>
                  </a:lnTo>
                  <a:cubicBezTo>
                    <a:pt x="20482" y="2065217"/>
                    <a:pt x="13392" y="2062280"/>
                    <a:pt x="8164" y="2057053"/>
                  </a:cubicBezTo>
                  <a:cubicBezTo>
                    <a:pt x="2937" y="2051825"/>
                    <a:pt x="0" y="2044735"/>
                    <a:pt x="0" y="2037342"/>
                  </a:cubicBezTo>
                  <a:lnTo>
                    <a:pt x="0" y="27875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5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685457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5348">
            <a:off x="1847616" y="992322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5348">
            <a:off x="2148876" y="1122841"/>
            <a:ext cx="13899677" cy="8061235"/>
            <a:chOff x="0" y="-38100"/>
            <a:chExt cx="4339298" cy="25166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39298" cy="2478512"/>
            </a:xfrm>
            <a:custGeom>
              <a:avLst/>
              <a:gdLst/>
              <a:ahLst/>
              <a:cxnLst/>
              <a:rect l="l" t="t" r="r" b="b"/>
              <a:pathLst>
                <a:path w="4339298" h="2478512">
                  <a:moveTo>
                    <a:pt x="0" y="0"/>
                  </a:moveTo>
                  <a:lnTo>
                    <a:pt x="4339298" y="0"/>
                  </a:lnTo>
                  <a:lnTo>
                    <a:pt x="4339298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39298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381784">
            <a:off x="-1747808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7" y="0"/>
                </a:lnTo>
                <a:lnTo>
                  <a:pt x="7898017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381784" flipV="1">
            <a:off x="12066971" y="4956455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763880" y="2966307"/>
            <a:ext cx="2779564" cy="2342526"/>
          </a:xfrm>
          <a:custGeom>
            <a:avLst/>
            <a:gdLst/>
            <a:ahLst/>
            <a:cxnLst/>
            <a:rect l="l" t="t" r="r" b="b"/>
            <a:pathLst>
              <a:path w="2779564" h="2342526">
                <a:moveTo>
                  <a:pt x="0" y="0"/>
                </a:moveTo>
                <a:lnTo>
                  <a:pt x="2779564" y="0"/>
                </a:lnTo>
                <a:lnTo>
                  <a:pt x="2779564" y="2342526"/>
                </a:lnTo>
                <a:lnTo>
                  <a:pt x="0" y="2342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641072" y="2780191"/>
            <a:ext cx="1188847" cy="1055102"/>
          </a:xfrm>
          <a:custGeom>
            <a:avLst/>
            <a:gdLst/>
            <a:ahLst/>
            <a:cxnLst/>
            <a:rect l="l" t="t" r="r" b="b"/>
            <a:pathLst>
              <a:path w="1188847" h="1055102">
                <a:moveTo>
                  <a:pt x="0" y="0"/>
                </a:moveTo>
                <a:lnTo>
                  <a:pt x="1188847" y="0"/>
                </a:lnTo>
                <a:lnTo>
                  <a:pt x="1188847" y="1055101"/>
                </a:lnTo>
                <a:lnTo>
                  <a:pt x="0" y="10551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3949999">
            <a:off x="4546112" y="5856299"/>
            <a:ext cx="1499831" cy="1470281"/>
          </a:xfrm>
          <a:custGeom>
            <a:avLst/>
            <a:gdLst/>
            <a:ahLst/>
            <a:cxnLst/>
            <a:rect l="l" t="t" r="r" b="b"/>
            <a:pathLst>
              <a:path w="1499831" h="1470281">
                <a:moveTo>
                  <a:pt x="0" y="0"/>
                </a:moveTo>
                <a:lnTo>
                  <a:pt x="1499831" y="0"/>
                </a:lnTo>
                <a:lnTo>
                  <a:pt x="1499831" y="1470282"/>
                </a:lnTo>
                <a:lnTo>
                  <a:pt x="0" y="14702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455747" y="3551106"/>
            <a:ext cx="2315594" cy="568373"/>
          </a:xfrm>
          <a:custGeom>
            <a:avLst/>
            <a:gdLst/>
            <a:ahLst/>
            <a:cxnLst/>
            <a:rect l="l" t="t" r="r" b="b"/>
            <a:pathLst>
              <a:path w="2315594" h="568373">
                <a:moveTo>
                  <a:pt x="0" y="0"/>
                </a:moveTo>
                <a:lnTo>
                  <a:pt x="2315594" y="0"/>
                </a:lnTo>
                <a:lnTo>
                  <a:pt x="2315594" y="568373"/>
                </a:lnTo>
                <a:lnTo>
                  <a:pt x="0" y="5683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8607236">
            <a:off x="14399651" y="8820703"/>
            <a:ext cx="1851933" cy="925966"/>
          </a:xfrm>
          <a:custGeom>
            <a:avLst/>
            <a:gdLst/>
            <a:ahLst/>
            <a:cxnLst/>
            <a:rect l="l" t="t" r="r" b="b"/>
            <a:pathLst>
              <a:path w="1851933" h="925966">
                <a:moveTo>
                  <a:pt x="0" y="0"/>
                </a:moveTo>
                <a:lnTo>
                  <a:pt x="1851933" y="0"/>
                </a:lnTo>
                <a:lnTo>
                  <a:pt x="1851933" y="925966"/>
                </a:lnTo>
                <a:lnTo>
                  <a:pt x="0" y="9259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2139089">
            <a:off x="15086916" y="7229488"/>
            <a:ext cx="1975834" cy="1979433"/>
          </a:xfrm>
          <a:custGeom>
            <a:avLst/>
            <a:gdLst/>
            <a:ahLst/>
            <a:cxnLst/>
            <a:rect l="l" t="t" r="r" b="b"/>
            <a:pathLst>
              <a:path w="1975834" h="1979433">
                <a:moveTo>
                  <a:pt x="0" y="0"/>
                </a:moveTo>
                <a:lnTo>
                  <a:pt x="1975834" y="0"/>
                </a:lnTo>
                <a:lnTo>
                  <a:pt x="1975834" y="1979433"/>
                </a:lnTo>
                <a:lnTo>
                  <a:pt x="0" y="197943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52634">
            <a:off x="9060503" y="1193027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0" y="0"/>
                </a:moveTo>
                <a:lnTo>
                  <a:pt x="1126234" y="0"/>
                </a:lnTo>
                <a:lnTo>
                  <a:pt x="1126234" y="7956731"/>
                </a:lnTo>
                <a:lnTo>
                  <a:pt x="0" y="795673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50000"/>
            </a:blip>
            <a:stretch>
              <a:fillRect l="-179063"/>
            </a:stretch>
          </a:blipFill>
        </p:spPr>
      </p:sp>
      <p:sp>
        <p:nvSpPr>
          <p:cNvPr id="35" name="Freeform 35"/>
          <p:cNvSpPr/>
          <p:nvPr/>
        </p:nvSpPr>
        <p:spPr>
          <a:xfrm rot="-52634" flipH="1">
            <a:off x="7976185" y="1237664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1126233" y="0"/>
                </a:moveTo>
                <a:lnTo>
                  <a:pt x="0" y="0"/>
                </a:lnTo>
                <a:lnTo>
                  <a:pt x="0" y="7956732"/>
                </a:lnTo>
                <a:lnTo>
                  <a:pt x="1126233" y="7956732"/>
                </a:lnTo>
                <a:lnTo>
                  <a:pt x="1126233" y="0"/>
                </a:lnTo>
                <a:close/>
              </a:path>
            </a:pathLst>
          </a:custGeom>
          <a:blipFill>
            <a:blip r:embed="rId23">
              <a:alphaModFix amt="50000"/>
            </a:blip>
            <a:stretch>
              <a:fillRect l="-179063"/>
            </a:stretch>
          </a:blipFill>
        </p:spPr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38E6C79-9D56-993F-DDD1-398D285068A0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4497" t="13991" r="30088" b="25000"/>
          <a:stretch/>
        </p:blipFill>
        <p:spPr>
          <a:xfrm>
            <a:off x="825700" y="650485"/>
            <a:ext cx="10078086" cy="5284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8E3A7-D3A8-7E1A-14B9-DA2C7461CB45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4813" t="16436" r="30800" b="36350"/>
          <a:stretch/>
        </p:blipFill>
        <p:spPr>
          <a:xfrm>
            <a:off x="5927336" y="5292634"/>
            <a:ext cx="11115056" cy="45823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44100" y="1110417"/>
            <a:ext cx="14719908" cy="8248585"/>
            <a:chOff x="0" y="0"/>
            <a:chExt cx="3685457" cy="2065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5457" cy="2065217"/>
            </a:xfrm>
            <a:custGeom>
              <a:avLst/>
              <a:gdLst/>
              <a:ahLst/>
              <a:cxnLst/>
              <a:rect l="l" t="t" r="r" b="b"/>
              <a:pathLst>
                <a:path w="3685457" h="2065217">
                  <a:moveTo>
                    <a:pt x="27875" y="0"/>
                  </a:moveTo>
                  <a:lnTo>
                    <a:pt x="3657581" y="0"/>
                  </a:lnTo>
                  <a:cubicBezTo>
                    <a:pt x="3664974" y="0"/>
                    <a:pt x="3672065" y="2937"/>
                    <a:pt x="3677292" y="8164"/>
                  </a:cubicBezTo>
                  <a:cubicBezTo>
                    <a:pt x="3682520" y="13392"/>
                    <a:pt x="3685457" y="20482"/>
                    <a:pt x="3685457" y="27875"/>
                  </a:cubicBezTo>
                  <a:lnTo>
                    <a:pt x="3685457" y="2037342"/>
                  </a:lnTo>
                  <a:cubicBezTo>
                    <a:pt x="3685457" y="2052737"/>
                    <a:pt x="3672977" y="2065217"/>
                    <a:pt x="3657581" y="2065217"/>
                  </a:cubicBezTo>
                  <a:lnTo>
                    <a:pt x="27875" y="2065217"/>
                  </a:lnTo>
                  <a:cubicBezTo>
                    <a:pt x="20482" y="2065217"/>
                    <a:pt x="13392" y="2062280"/>
                    <a:pt x="8164" y="2057053"/>
                  </a:cubicBezTo>
                  <a:cubicBezTo>
                    <a:pt x="2937" y="2051825"/>
                    <a:pt x="0" y="2044735"/>
                    <a:pt x="0" y="2037342"/>
                  </a:cubicBezTo>
                  <a:lnTo>
                    <a:pt x="0" y="27875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5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685457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5348">
            <a:off x="1847616" y="992322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5348">
            <a:off x="2149148" y="1244883"/>
            <a:ext cx="13899677" cy="7939190"/>
            <a:chOff x="0" y="0"/>
            <a:chExt cx="4339298" cy="24785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39298" cy="2478512"/>
            </a:xfrm>
            <a:custGeom>
              <a:avLst/>
              <a:gdLst/>
              <a:ahLst/>
              <a:cxnLst/>
              <a:rect l="l" t="t" r="r" b="b"/>
              <a:pathLst>
                <a:path w="4339298" h="2478512">
                  <a:moveTo>
                    <a:pt x="0" y="0"/>
                  </a:moveTo>
                  <a:lnTo>
                    <a:pt x="4339298" y="0"/>
                  </a:lnTo>
                  <a:lnTo>
                    <a:pt x="4339298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39298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381784">
            <a:off x="-1747808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7" y="0"/>
                </a:lnTo>
                <a:lnTo>
                  <a:pt x="7898017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381784" flipV="1">
            <a:off x="12066971" y="4956455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527607" y="4157619"/>
            <a:ext cx="1387735" cy="1310528"/>
          </a:xfrm>
          <a:custGeom>
            <a:avLst/>
            <a:gdLst/>
            <a:ahLst/>
            <a:cxnLst/>
            <a:rect l="l" t="t" r="r" b="b"/>
            <a:pathLst>
              <a:path w="1387735" h="1310528">
                <a:moveTo>
                  <a:pt x="0" y="0"/>
                </a:moveTo>
                <a:lnTo>
                  <a:pt x="1387734" y="0"/>
                </a:lnTo>
                <a:lnTo>
                  <a:pt x="1387734" y="1310528"/>
                </a:lnTo>
                <a:lnTo>
                  <a:pt x="0" y="1310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64989">
            <a:off x="9852735" y="7348742"/>
            <a:ext cx="5726289" cy="515366"/>
          </a:xfrm>
          <a:custGeom>
            <a:avLst/>
            <a:gdLst/>
            <a:ahLst/>
            <a:cxnLst/>
            <a:rect l="l" t="t" r="r" b="b"/>
            <a:pathLst>
              <a:path w="5726289" h="515366">
                <a:moveTo>
                  <a:pt x="0" y="0"/>
                </a:moveTo>
                <a:lnTo>
                  <a:pt x="5726289" y="0"/>
                </a:lnTo>
                <a:lnTo>
                  <a:pt x="5726289" y="515366"/>
                </a:lnTo>
                <a:lnTo>
                  <a:pt x="0" y="515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5303041">
            <a:off x="10491480" y="2204613"/>
            <a:ext cx="4617081" cy="5744425"/>
          </a:xfrm>
          <a:custGeom>
            <a:avLst/>
            <a:gdLst/>
            <a:ahLst/>
            <a:cxnLst/>
            <a:rect l="l" t="t" r="r" b="b"/>
            <a:pathLst>
              <a:path w="4617081" h="5744425">
                <a:moveTo>
                  <a:pt x="0" y="0"/>
                </a:moveTo>
                <a:lnTo>
                  <a:pt x="4617082" y="0"/>
                </a:lnTo>
                <a:lnTo>
                  <a:pt x="4617082" y="5744424"/>
                </a:lnTo>
                <a:lnTo>
                  <a:pt x="0" y="57444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8607236">
            <a:off x="8935997" y="9478699"/>
            <a:ext cx="1640542" cy="820271"/>
          </a:xfrm>
          <a:custGeom>
            <a:avLst/>
            <a:gdLst/>
            <a:ahLst/>
            <a:cxnLst/>
            <a:rect l="l" t="t" r="r" b="b"/>
            <a:pathLst>
              <a:path w="1640542" h="820271">
                <a:moveTo>
                  <a:pt x="0" y="0"/>
                </a:moveTo>
                <a:lnTo>
                  <a:pt x="1640541" y="0"/>
                </a:lnTo>
                <a:lnTo>
                  <a:pt x="1640541" y="820271"/>
                </a:lnTo>
                <a:lnTo>
                  <a:pt x="0" y="8202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139089">
            <a:off x="9544813" y="8069115"/>
            <a:ext cx="1750301" cy="1753489"/>
          </a:xfrm>
          <a:custGeom>
            <a:avLst/>
            <a:gdLst/>
            <a:ahLst/>
            <a:cxnLst/>
            <a:rect l="l" t="t" r="r" b="b"/>
            <a:pathLst>
              <a:path w="1750301" h="1753489">
                <a:moveTo>
                  <a:pt x="0" y="0"/>
                </a:moveTo>
                <a:lnTo>
                  <a:pt x="1750301" y="0"/>
                </a:lnTo>
                <a:lnTo>
                  <a:pt x="1750301" y="1753488"/>
                </a:lnTo>
                <a:lnTo>
                  <a:pt x="0" y="175348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52634">
            <a:off x="9060503" y="1193027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0" y="0"/>
                </a:moveTo>
                <a:lnTo>
                  <a:pt x="1126234" y="0"/>
                </a:lnTo>
                <a:lnTo>
                  <a:pt x="1126234" y="7956731"/>
                </a:lnTo>
                <a:lnTo>
                  <a:pt x="0" y="79567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50000"/>
            </a:blip>
            <a:stretch>
              <a:fillRect l="-179063"/>
            </a:stretch>
          </a:blipFill>
        </p:spPr>
      </p:sp>
      <p:sp>
        <p:nvSpPr>
          <p:cNvPr id="28" name="Freeform 28"/>
          <p:cNvSpPr/>
          <p:nvPr/>
        </p:nvSpPr>
        <p:spPr>
          <a:xfrm rot="-52634" flipH="1">
            <a:off x="7976185" y="1237664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1126233" y="0"/>
                </a:moveTo>
                <a:lnTo>
                  <a:pt x="0" y="0"/>
                </a:lnTo>
                <a:lnTo>
                  <a:pt x="0" y="7956732"/>
                </a:lnTo>
                <a:lnTo>
                  <a:pt x="1126233" y="7956732"/>
                </a:lnTo>
                <a:lnTo>
                  <a:pt x="1126233" y="0"/>
                </a:lnTo>
                <a:close/>
              </a:path>
            </a:pathLst>
          </a:custGeom>
          <a:blipFill>
            <a:blip r:embed="rId19">
              <a:alphaModFix amt="50000"/>
            </a:blip>
            <a:stretch>
              <a:fillRect l="-179063"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52DC8-5A63-17A5-C450-55EE7998111D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4998" t="16265" r="29502" b="32866"/>
          <a:stretch/>
        </p:blipFill>
        <p:spPr>
          <a:xfrm>
            <a:off x="968206" y="703041"/>
            <a:ext cx="9691273" cy="4244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C0DA36-1224-CA9F-6595-A669C84510A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4813" t="16103" r="31015" b="26820"/>
          <a:stretch/>
        </p:blipFill>
        <p:spPr>
          <a:xfrm>
            <a:off x="6428401" y="4336183"/>
            <a:ext cx="10427408" cy="52144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7405" y="826989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744100" y="1110417"/>
            <a:ext cx="14719908" cy="8248585"/>
            <a:chOff x="0" y="0"/>
            <a:chExt cx="3685457" cy="20652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5457" cy="2065217"/>
            </a:xfrm>
            <a:custGeom>
              <a:avLst/>
              <a:gdLst/>
              <a:ahLst/>
              <a:cxnLst/>
              <a:rect l="l" t="t" r="r" b="b"/>
              <a:pathLst>
                <a:path w="3685457" h="2065217">
                  <a:moveTo>
                    <a:pt x="27875" y="0"/>
                  </a:moveTo>
                  <a:lnTo>
                    <a:pt x="3657581" y="0"/>
                  </a:lnTo>
                  <a:cubicBezTo>
                    <a:pt x="3664974" y="0"/>
                    <a:pt x="3672065" y="2937"/>
                    <a:pt x="3677292" y="8164"/>
                  </a:cubicBezTo>
                  <a:cubicBezTo>
                    <a:pt x="3682520" y="13392"/>
                    <a:pt x="3685457" y="20482"/>
                    <a:pt x="3685457" y="27875"/>
                  </a:cubicBezTo>
                  <a:lnTo>
                    <a:pt x="3685457" y="2037342"/>
                  </a:lnTo>
                  <a:cubicBezTo>
                    <a:pt x="3685457" y="2052737"/>
                    <a:pt x="3672977" y="2065217"/>
                    <a:pt x="3657581" y="2065217"/>
                  </a:cubicBezTo>
                  <a:lnTo>
                    <a:pt x="27875" y="2065217"/>
                  </a:lnTo>
                  <a:cubicBezTo>
                    <a:pt x="20482" y="2065217"/>
                    <a:pt x="13392" y="2062280"/>
                    <a:pt x="8164" y="2057053"/>
                  </a:cubicBezTo>
                  <a:cubicBezTo>
                    <a:pt x="2937" y="2051825"/>
                    <a:pt x="0" y="2044735"/>
                    <a:pt x="0" y="2037342"/>
                  </a:cubicBezTo>
                  <a:lnTo>
                    <a:pt x="0" y="27875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5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685457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5348">
            <a:off x="1847616" y="992322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15348">
            <a:off x="2149148" y="1244883"/>
            <a:ext cx="13899677" cy="7939190"/>
            <a:chOff x="0" y="0"/>
            <a:chExt cx="4339298" cy="24785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39298" cy="2478512"/>
            </a:xfrm>
            <a:custGeom>
              <a:avLst/>
              <a:gdLst/>
              <a:ahLst/>
              <a:cxnLst/>
              <a:rect l="l" t="t" r="r" b="b"/>
              <a:pathLst>
                <a:path w="4339298" h="2478512">
                  <a:moveTo>
                    <a:pt x="0" y="0"/>
                  </a:moveTo>
                  <a:lnTo>
                    <a:pt x="4339298" y="0"/>
                  </a:lnTo>
                  <a:lnTo>
                    <a:pt x="4339298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339298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52634">
            <a:off x="9060503" y="1193027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0" y="0"/>
                </a:moveTo>
                <a:lnTo>
                  <a:pt x="1126234" y="0"/>
                </a:lnTo>
                <a:lnTo>
                  <a:pt x="1126234" y="7956731"/>
                </a:lnTo>
                <a:lnTo>
                  <a:pt x="0" y="79567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</a:blip>
            <a:stretch>
              <a:fillRect l="-179063"/>
            </a:stretch>
          </a:blipFill>
        </p:spPr>
      </p:sp>
      <p:sp>
        <p:nvSpPr>
          <p:cNvPr id="17" name="Freeform 17"/>
          <p:cNvSpPr/>
          <p:nvPr/>
        </p:nvSpPr>
        <p:spPr>
          <a:xfrm rot="-52634" flipH="1">
            <a:off x="7976185" y="1237664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1126233" y="0"/>
                </a:moveTo>
                <a:lnTo>
                  <a:pt x="0" y="0"/>
                </a:lnTo>
                <a:lnTo>
                  <a:pt x="0" y="7956732"/>
                </a:lnTo>
                <a:lnTo>
                  <a:pt x="1126233" y="7956732"/>
                </a:lnTo>
                <a:lnTo>
                  <a:pt x="1126233" y="0"/>
                </a:lnTo>
                <a:close/>
              </a:path>
            </a:pathLst>
          </a:custGeom>
          <a:blipFill>
            <a:blip r:embed="rId8">
              <a:alphaModFix amt="50000"/>
            </a:blip>
            <a:stretch>
              <a:fillRect l="-179063"/>
            </a:stretch>
          </a:blipFill>
        </p:spPr>
      </p:sp>
      <p:sp>
        <p:nvSpPr>
          <p:cNvPr id="18" name="Freeform 18"/>
          <p:cNvSpPr/>
          <p:nvPr/>
        </p:nvSpPr>
        <p:spPr>
          <a:xfrm rot="5381784">
            <a:off x="-1747808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7" y="0"/>
                </a:lnTo>
                <a:lnTo>
                  <a:pt x="7898017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381784" flipV="1">
            <a:off x="12066971" y="4956455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951193" y="304563"/>
            <a:ext cx="1176941" cy="1179085"/>
          </a:xfrm>
          <a:custGeom>
            <a:avLst/>
            <a:gdLst/>
            <a:ahLst/>
            <a:cxnLst/>
            <a:rect l="l" t="t" r="r" b="b"/>
            <a:pathLst>
              <a:path w="1176941" h="1179085">
                <a:moveTo>
                  <a:pt x="0" y="0"/>
                </a:moveTo>
                <a:lnTo>
                  <a:pt x="1176941" y="0"/>
                </a:lnTo>
                <a:lnTo>
                  <a:pt x="1176941" y="1179085"/>
                </a:lnTo>
                <a:lnTo>
                  <a:pt x="0" y="11790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809992" y="2675716"/>
            <a:ext cx="5969667" cy="5701032"/>
          </a:xfrm>
          <a:custGeom>
            <a:avLst/>
            <a:gdLst/>
            <a:ahLst/>
            <a:cxnLst/>
            <a:rect l="l" t="t" r="r" b="b"/>
            <a:pathLst>
              <a:path w="5969667" h="5701032">
                <a:moveTo>
                  <a:pt x="0" y="0"/>
                </a:moveTo>
                <a:lnTo>
                  <a:pt x="5969666" y="0"/>
                </a:lnTo>
                <a:lnTo>
                  <a:pt x="5969666" y="5701031"/>
                </a:lnTo>
                <a:lnTo>
                  <a:pt x="0" y="57010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1999"/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975821">
            <a:off x="2590208" y="7455793"/>
            <a:ext cx="1306460" cy="1277065"/>
          </a:xfrm>
          <a:custGeom>
            <a:avLst/>
            <a:gdLst/>
            <a:ahLst/>
            <a:cxnLst/>
            <a:rect l="l" t="t" r="r" b="b"/>
            <a:pathLst>
              <a:path w="1306460" h="1277065">
                <a:moveTo>
                  <a:pt x="0" y="0"/>
                </a:moveTo>
                <a:lnTo>
                  <a:pt x="1306460" y="0"/>
                </a:lnTo>
                <a:lnTo>
                  <a:pt x="1306460" y="1277065"/>
                </a:lnTo>
                <a:lnTo>
                  <a:pt x="0" y="12770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915341" y="7776218"/>
            <a:ext cx="321283" cy="600529"/>
          </a:xfrm>
          <a:custGeom>
            <a:avLst/>
            <a:gdLst/>
            <a:ahLst/>
            <a:cxnLst/>
            <a:rect l="l" t="t" r="r" b="b"/>
            <a:pathLst>
              <a:path w="321283" h="600529">
                <a:moveTo>
                  <a:pt x="0" y="0"/>
                </a:moveTo>
                <a:lnTo>
                  <a:pt x="321284" y="0"/>
                </a:lnTo>
                <a:lnTo>
                  <a:pt x="321284" y="600529"/>
                </a:lnTo>
                <a:lnTo>
                  <a:pt x="0" y="6005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890297" flipH="1">
            <a:off x="9294801" y="7240291"/>
            <a:ext cx="1345208" cy="1956666"/>
          </a:xfrm>
          <a:custGeom>
            <a:avLst/>
            <a:gdLst/>
            <a:ahLst/>
            <a:cxnLst/>
            <a:rect l="l" t="t" r="r" b="b"/>
            <a:pathLst>
              <a:path w="1345208" h="1956666">
                <a:moveTo>
                  <a:pt x="1345208" y="0"/>
                </a:moveTo>
                <a:lnTo>
                  <a:pt x="0" y="0"/>
                </a:lnTo>
                <a:lnTo>
                  <a:pt x="0" y="1956667"/>
                </a:lnTo>
                <a:lnTo>
                  <a:pt x="1345208" y="1956667"/>
                </a:lnTo>
                <a:lnTo>
                  <a:pt x="134520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4386913">
            <a:off x="14647914" y="7570982"/>
            <a:ext cx="1364530" cy="1474299"/>
          </a:xfrm>
          <a:custGeom>
            <a:avLst/>
            <a:gdLst/>
            <a:ahLst/>
            <a:cxnLst/>
            <a:rect l="l" t="t" r="r" b="b"/>
            <a:pathLst>
              <a:path w="1364530" h="1474299">
                <a:moveTo>
                  <a:pt x="0" y="0"/>
                </a:moveTo>
                <a:lnTo>
                  <a:pt x="1364531" y="0"/>
                </a:lnTo>
                <a:lnTo>
                  <a:pt x="1364531" y="1474298"/>
                </a:lnTo>
                <a:lnTo>
                  <a:pt x="0" y="14742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288672" y="2037142"/>
            <a:ext cx="915364" cy="923655"/>
          </a:xfrm>
          <a:custGeom>
            <a:avLst/>
            <a:gdLst/>
            <a:ahLst/>
            <a:cxnLst/>
            <a:rect l="l" t="t" r="r" b="b"/>
            <a:pathLst>
              <a:path w="915364" h="923655">
                <a:moveTo>
                  <a:pt x="0" y="0"/>
                </a:moveTo>
                <a:lnTo>
                  <a:pt x="915364" y="0"/>
                </a:lnTo>
                <a:lnTo>
                  <a:pt x="915364" y="923655"/>
                </a:lnTo>
                <a:lnTo>
                  <a:pt x="0" y="92365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828486" y="4009755"/>
            <a:ext cx="4040360" cy="4032182"/>
          </a:xfrm>
          <a:custGeom>
            <a:avLst/>
            <a:gdLst/>
            <a:ahLst/>
            <a:cxnLst/>
            <a:rect l="l" t="t" r="r" b="b"/>
            <a:pathLst>
              <a:path w="4040360" h="4032182">
                <a:moveTo>
                  <a:pt x="0" y="0"/>
                </a:moveTo>
                <a:lnTo>
                  <a:pt x="4040361" y="0"/>
                </a:lnTo>
                <a:lnTo>
                  <a:pt x="4040361" y="4032181"/>
                </a:lnTo>
                <a:lnTo>
                  <a:pt x="0" y="403218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539663" y="3292742"/>
            <a:ext cx="4040360" cy="4032182"/>
          </a:xfrm>
          <a:custGeom>
            <a:avLst/>
            <a:gdLst/>
            <a:ahLst/>
            <a:cxnLst/>
            <a:rect l="l" t="t" r="r" b="b"/>
            <a:pathLst>
              <a:path w="4040360" h="4032182">
                <a:moveTo>
                  <a:pt x="0" y="0"/>
                </a:moveTo>
                <a:lnTo>
                  <a:pt x="4040361" y="0"/>
                </a:lnTo>
                <a:lnTo>
                  <a:pt x="4040361" y="4032182"/>
                </a:lnTo>
                <a:lnTo>
                  <a:pt x="0" y="403218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017D18-928F-5C00-83E8-0D461AEFA348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5709" t="17480" r="29502" b="21908"/>
          <a:stretch/>
        </p:blipFill>
        <p:spPr>
          <a:xfrm>
            <a:off x="1173555" y="342878"/>
            <a:ext cx="9366108" cy="4831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18FCC2-0FFC-0FE7-7445-17D1FB5455B3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4812" t="14947" r="29931" b="26820"/>
          <a:stretch/>
        </p:blipFill>
        <p:spPr>
          <a:xfrm>
            <a:off x="6359787" y="4776256"/>
            <a:ext cx="10363875" cy="51997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44100" y="1110417"/>
            <a:ext cx="14719908" cy="8248585"/>
            <a:chOff x="0" y="0"/>
            <a:chExt cx="3685457" cy="2065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5457" cy="2065217"/>
            </a:xfrm>
            <a:custGeom>
              <a:avLst/>
              <a:gdLst/>
              <a:ahLst/>
              <a:cxnLst/>
              <a:rect l="l" t="t" r="r" b="b"/>
              <a:pathLst>
                <a:path w="3685457" h="2065217">
                  <a:moveTo>
                    <a:pt x="27875" y="0"/>
                  </a:moveTo>
                  <a:lnTo>
                    <a:pt x="3657581" y="0"/>
                  </a:lnTo>
                  <a:cubicBezTo>
                    <a:pt x="3664974" y="0"/>
                    <a:pt x="3672065" y="2937"/>
                    <a:pt x="3677292" y="8164"/>
                  </a:cubicBezTo>
                  <a:cubicBezTo>
                    <a:pt x="3682520" y="13392"/>
                    <a:pt x="3685457" y="20482"/>
                    <a:pt x="3685457" y="27875"/>
                  </a:cubicBezTo>
                  <a:lnTo>
                    <a:pt x="3685457" y="2037342"/>
                  </a:lnTo>
                  <a:cubicBezTo>
                    <a:pt x="3685457" y="2052737"/>
                    <a:pt x="3672977" y="2065217"/>
                    <a:pt x="3657581" y="2065217"/>
                  </a:cubicBezTo>
                  <a:lnTo>
                    <a:pt x="27875" y="2065217"/>
                  </a:lnTo>
                  <a:cubicBezTo>
                    <a:pt x="20482" y="2065217"/>
                    <a:pt x="13392" y="2062280"/>
                    <a:pt x="8164" y="2057053"/>
                  </a:cubicBezTo>
                  <a:cubicBezTo>
                    <a:pt x="2937" y="2051825"/>
                    <a:pt x="0" y="2044735"/>
                    <a:pt x="0" y="2037342"/>
                  </a:cubicBezTo>
                  <a:lnTo>
                    <a:pt x="0" y="27875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5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685457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5348">
            <a:off x="1847616" y="992322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5348">
            <a:off x="2149148" y="1244883"/>
            <a:ext cx="13899677" cy="7939190"/>
            <a:chOff x="0" y="0"/>
            <a:chExt cx="4339298" cy="24785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39298" cy="2478512"/>
            </a:xfrm>
            <a:custGeom>
              <a:avLst/>
              <a:gdLst/>
              <a:ahLst/>
              <a:cxnLst/>
              <a:rect l="l" t="t" r="r" b="b"/>
              <a:pathLst>
                <a:path w="4339298" h="2478512">
                  <a:moveTo>
                    <a:pt x="0" y="0"/>
                  </a:moveTo>
                  <a:lnTo>
                    <a:pt x="4339298" y="0"/>
                  </a:lnTo>
                  <a:lnTo>
                    <a:pt x="4339298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39298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014827" y="2292984"/>
            <a:ext cx="5969667" cy="5701032"/>
          </a:xfrm>
          <a:custGeom>
            <a:avLst/>
            <a:gdLst/>
            <a:ahLst/>
            <a:cxnLst/>
            <a:rect l="l" t="t" r="r" b="b"/>
            <a:pathLst>
              <a:path w="5969667" h="5701032">
                <a:moveTo>
                  <a:pt x="0" y="0"/>
                </a:moveTo>
                <a:lnTo>
                  <a:pt x="5969666" y="0"/>
                </a:lnTo>
                <a:lnTo>
                  <a:pt x="5969666" y="5701032"/>
                </a:lnTo>
                <a:lnTo>
                  <a:pt x="0" y="5701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4999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951193" y="1221760"/>
            <a:ext cx="5175224" cy="6656237"/>
          </a:xfrm>
          <a:custGeom>
            <a:avLst/>
            <a:gdLst/>
            <a:ahLst/>
            <a:cxnLst/>
            <a:rect l="l" t="t" r="r" b="b"/>
            <a:pathLst>
              <a:path w="5175224" h="6656237">
                <a:moveTo>
                  <a:pt x="0" y="0"/>
                </a:moveTo>
                <a:lnTo>
                  <a:pt x="5175224" y="0"/>
                </a:lnTo>
                <a:lnTo>
                  <a:pt x="5175224" y="6656237"/>
                </a:lnTo>
                <a:lnTo>
                  <a:pt x="0" y="66562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381784">
            <a:off x="-1747808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7" y="0"/>
                </a:lnTo>
                <a:lnTo>
                  <a:pt x="7898017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381784" flipV="1">
            <a:off x="12066971" y="4956455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040422" y="6742105"/>
            <a:ext cx="171990" cy="161983"/>
          </a:xfrm>
          <a:custGeom>
            <a:avLst/>
            <a:gdLst/>
            <a:ahLst/>
            <a:cxnLst/>
            <a:rect l="l" t="t" r="r" b="b"/>
            <a:pathLst>
              <a:path w="171990" h="161983">
                <a:moveTo>
                  <a:pt x="0" y="0"/>
                </a:moveTo>
                <a:lnTo>
                  <a:pt x="171990" y="0"/>
                </a:lnTo>
                <a:lnTo>
                  <a:pt x="171990" y="161983"/>
                </a:lnTo>
                <a:lnTo>
                  <a:pt x="0" y="1619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362142" y="7623163"/>
            <a:ext cx="1987110" cy="1246460"/>
          </a:xfrm>
          <a:custGeom>
            <a:avLst/>
            <a:gdLst/>
            <a:ahLst/>
            <a:cxnLst/>
            <a:rect l="l" t="t" r="r" b="b"/>
            <a:pathLst>
              <a:path w="1987110" h="1246460">
                <a:moveTo>
                  <a:pt x="0" y="0"/>
                </a:moveTo>
                <a:lnTo>
                  <a:pt x="1987110" y="0"/>
                </a:lnTo>
                <a:lnTo>
                  <a:pt x="1987110" y="1246460"/>
                </a:lnTo>
                <a:lnTo>
                  <a:pt x="0" y="12464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296653">
            <a:off x="2451648" y="5846531"/>
            <a:ext cx="2009008" cy="3026754"/>
          </a:xfrm>
          <a:custGeom>
            <a:avLst/>
            <a:gdLst/>
            <a:ahLst/>
            <a:cxnLst/>
            <a:rect l="l" t="t" r="r" b="b"/>
            <a:pathLst>
              <a:path w="2009008" h="3026754">
                <a:moveTo>
                  <a:pt x="0" y="0"/>
                </a:moveTo>
                <a:lnTo>
                  <a:pt x="2009008" y="0"/>
                </a:lnTo>
                <a:lnTo>
                  <a:pt x="2009008" y="3026754"/>
                </a:lnTo>
                <a:lnTo>
                  <a:pt x="0" y="302675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99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9320893">
            <a:off x="5330859" y="2814152"/>
            <a:ext cx="1733711" cy="866855"/>
          </a:xfrm>
          <a:custGeom>
            <a:avLst/>
            <a:gdLst/>
            <a:ahLst/>
            <a:cxnLst/>
            <a:rect l="l" t="t" r="r" b="b"/>
            <a:pathLst>
              <a:path w="1733711" h="866855">
                <a:moveTo>
                  <a:pt x="0" y="0"/>
                </a:moveTo>
                <a:lnTo>
                  <a:pt x="1733711" y="0"/>
                </a:lnTo>
                <a:lnTo>
                  <a:pt x="1733711" y="866856"/>
                </a:lnTo>
                <a:lnTo>
                  <a:pt x="0" y="8668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32779">
            <a:off x="4737537" y="1226312"/>
            <a:ext cx="1849703" cy="1853072"/>
          </a:xfrm>
          <a:custGeom>
            <a:avLst/>
            <a:gdLst/>
            <a:ahLst/>
            <a:cxnLst/>
            <a:rect l="l" t="t" r="r" b="b"/>
            <a:pathLst>
              <a:path w="1849703" h="1853072">
                <a:moveTo>
                  <a:pt x="0" y="0"/>
                </a:moveTo>
                <a:lnTo>
                  <a:pt x="1849702" y="0"/>
                </a:lnTo>
                <a:lnTo>
                  <a:pt x="1849702" y="1853072"/>
                </a:lnTo>
                <a:lnTo>
                  <a:pt x="0" y="185307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52634">
            <a:off x="9060503" y="1193027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0" y="0"/>
                </a:moveTo>
                <a:lnTo>
                  <a:pt x="1126234" y="0"/>
                </a:lnTo>
                <a:lnTo>
                  <a:pt x="1126234" y="7956731"/>
                </a:lnTo>
                <a:lnTo>
                  <a:pt x="0" y="795673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50000"/>
            </a:blip>
            <a:stretch>
              <a:fillRect l="-179063"/>
            </a:stretch>
          </a:blipFill>
        </p:spPr>
      </p:sp>
      <p:sp>
        <p:nvSpPr>
          <p:cNvPr id="27" name="Freeform 27"/>
          <p:cNvSpPr/>
          <p:nvPr/>
        </p:nvSpPr>
        <p:spPr>
          <a:xfrm rot="-52634" flipH="1">
            <a:off x="7976185" y="1237664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1126233" y="0"/>
                </a:moveTo>
                <a:lnTo>
                  <a:pt x="0" y="0"/>
                </a:lnTo>
                <a:lnTo>
                  <a:pt x="0" y="7956732"/>
                </a:lnTo>
                <a:lnTo>
                  <a:pt x="1126233" y="7956732"/>
                </a:lnTo>
                <a:lnTo>
                  <a:pt x="1126233" y="0"/>
                </a:lnTo>
                <a:close/>
              </a:path>
            </a:pathLst>
          </a:custGeom>
          <a:blipFill>
            <a:blip r:embed="rId23">
              <a:alphaModFix amt="50000"/>
            </a:blip>
            <a:stretch>
              <a:fillRect l="-179063"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B9D13-FD52-63A6-8E92-2C87AAF0F95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5123" t="17518" r="30088" b="21914"/>
          <a:stretch/>
        </p:blipFill>
        <p:spPr>
          <a:xfrm>
            <a:off x="1612951" y="541092"/>
            <a:ext cx="9070919" cy="47677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509A92-3A52-03EE-7CDC-3B404CB39225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4812" t="16627" r="30286" b="30780"/>
          <a:stretch/>
        </p:blipFill>
        <p:spPr>
          <a:xfrm>
            <a:off x="5301511" y="4957206"/>
            <a:ext cx="10479693" cy="47746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1110417"/>
            <a:ext cx="16230600" cy="8248585"/>
            <a:chOff x="0" y="0"/>
            <a:chExt cx="4063692" cy="2065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3692" cy="2065217"/>
            </a:xfrm>
            <a:custGeom>
              <a:avLst/>
              <a:gdLst/>
              <a:ahLst/>
              <a:cxnLst/>
              <a:rect l="l" t="t" r="r" b="b"/>
              <a:pathLst>
                <a:path w="4063692" h="2065217">
                  <a:moveTo>
                    <a:pt x="25281" y="0"/>
                  </a:moveTo>
                  <a:lnTo>
                    <a:pt x="4038412" y="0"/>
                  </a:lnTo>
                  <a:cubicBezTo>
                    <a:pt x="4052374" y="0"/>
                    <a:pt x="4063692" y="11319"/>
                    <a:pt x="4063692" y="25281"/>
                  </a:cubicBezTo>
                  <a:lnTo>
                    <a:pt x="4063692" y="2039936"/>
                  </a:lnTo>
                  <a:cubicBezTo>
                    <a:pt x="4063692" y="2053898"/>
                    <a:pt x="4052374" y="2065217"/>
                    <a:pt x="4038412" y="2065217"/>
                  </a:cubicBezTo>
                  <a:lnTo>
                    <a:pt x="25281" y="2065217"/>
                  </a:lnTo>
                  <a:cubicBezTo>
                    <a:pt x="18576" y="2065217"/>
                    <a:pt x="12146" y="2062554"/>
                    <a:pt x="7405" y="2057812"/>
                  </a:cubicBezTo>
                  <a:cubicBezTo>
                    <a:pt x="2664" y="2053071"/>
                    <a:pt x="0" y="2046641"/>
                    <a:pt x="0" y="2039936"/>
                  </a:cubicBezTo>
                  <a:lnTo>
                    <a:pt x="0" y="25281"/>
                  </a:lnTo>
                  <a:cubicBezTo>
                    <a:pt x="0" y="11319"/>
                    <a:pt x="11319" y="0"/>
                    <a:pt x="25281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63692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5348">
            <a:off x="1847616" y="992322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5348">
            <a:off x="1659267" y="1244594"/>
            <a:ext cx="15008974" cy="7939190"/>
            <a:chOff x="0" y="0"/>
            <a:chExt cx="4685606" cy="24785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85605" cy="2478512"/>
            </a:xfrm>
            <a:custGeom>
              <a:avLst/>
              <a:gdLst/>
              <a:ahLst/>
              <a:cxnLst/>
              <a:rect l="l" t="t" r="r" b="b"/>
              <a:pathLst>
                <a:path w="4685605" h="2478512">
                  <a:moveTo>
                    <a:pt x="0" y="0"/>
                  </a:moveTo>
                  <a:lnTo>
                    <a:pt x="4685605" y="0"/>
                  </a:lnTo>
                  <a:lnTo>
                    <a:pt x="4685605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685606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381784">
            <a:off x="-2299669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8" y="0"/>
                </a:lnTo>
                <a:lnTo>
                  <a:pt x="7898018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381784" flipV="1">
            <a:off x="12651155" y="4964204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869211" y="304563"/>
            <a:ext cx="1176941" cy="1179085"/>
          </a:xfrm>
          <a:custGeom>
            <a:avLst/>
            <a:gdLst/>
            <a:ahLst/>
            <a:cxnLst/>
            <a:rect l="l" t="t" r="r" b="b"/>
            <a:pathLst>
              <a:path w="1176941" h="1179085">
                <a:moveTo>
                  <a:pt x="0" y="0"/>
                </a:moveTo>
                <a:lnTo>
                  <a:pt x="1176941" y="0"/>
                </a:lnTo>
                <a:lnTo>
                  <a:pt x="1176941" y="1179085"/>
                </a:lnTo>
                <a:lnTo>
                  <a:pt x="0" y="1179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584910" y="4148037"/>
            <a:ext cx="369223" cy="419572"/>
          </a:xfrm>
          <a:custGeom>
            <a:avLst/>
            <a:gdLst/>
            <a:ahLst/>
            <a:cxnLst/>
            <a:rect l="l" t="t" r="r" b="b"/>
            <a:pathLst>
              <a:path w="369223" h="419572">
                <a:moveTo>
                  <a:pt x="0" y="0"/>
                </a:moveTo>
                <a:lnTo>
                  <a:pt x="369223" y="0"/>
                </a:lnTo>
                <a:lnTo>
                  <a:pt x="369223" y="419571"/>
                </a:lnTo>
                <a:lnTo>
                  <a:pt x="0" y="4195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99269" y="1453515"/>
            <a:ext cx="577321" cy="656047"/>
          </a:xfrm>
          <a:custGeom>
            <a:avLst/>
            <a:gdLst/>
            <a:ahLst/>
            <a:cxnLst/>
            <a:rect l="l" t="t" r="r" b="b"/>
            <a:pathLst>
              <a:path w="577321" h="656047">
                <a:moveTo>
                  <a:pt x="0" y="0"/>
                </a:moveTo>
                <a:lnTo>
                  <a:pt x="577321" y="0"/>
                </a:lnTo>
                <a:lnTo>
                  <a:pt x="577321" y="656047"/>
                </a:lnTo>
                <a:lnTo>
                  <a:pt x="0" y="6560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381166" y="4086039"/>
            <a:ext cx="239169" cy="271783"/>
          </a:xfrm>
          <a:custGeom>
            <a:avLst/>
            <a:gdLst/>
            <a:ahLst/>
            <a:cxnLst/>
            <a:rect l="l" t="t" r="r" b="b"/>
            <a:pathLst>
              <a:path w="239169" h="271783">
                <a:moveTo>
                  <a:pt x="0" y="0"/>
                </a:moveTo>
                <a:lnTo>
                  <a:pt x="239169" y="0"/>
                </a:lnTo>
                <a:lnTo>
                  <a:pt x="239169" y="271783"/>
                </a:lnTo>
                <a:lnTo>
                  <a:pt x="0" y="2717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696662" y="7811433"/>
            <a:ext cx="1245737" cy="1082658"/>
          </a:xfrm>
          <a:custGeom>
            <a:avLst/>
            <a:gdLst/>
            <a:ahLst/>
            <a:cxnLst/>
            <a:rect l="l" t="t" r="r" b="b"/>
            <a:pathLst>
              <a:path w="1245737" h="1082658">
                <a:moveTo>
                  <a:pt x="0" y="0"/>
                </a:moveTo>
                <a:lnTo>
                  <a:pt x="1245736" y="0"/>
                </a:lnTo>
                <a:lnTo>
                  <a:pt x="1245736" y="1082658"/>
                </a:lnTo>
                <a:lnTo>
                  <a:pt x="0" y="10826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913395" y="1483648"/>
            <a:ext cx="1031924" cy="1011285"/>
          </a:xfrm>
          <a:custGeom>
            <a:avLst/>
            <a:gdLst/>
            <a:ahLst/>
            <a:cxnLst/>
            <a:rect l="l" t="t" r="r" b="b"/>
            <a:pathLst>
              <a:path w="1031924" h="1011285">
                <a:moveTo>
                  <a:pt x="0" y="0"/>
                </a:moveTo>
                <a:lnTo>
                  <a:pt x="1031924" y="0"/>
                </a:lnTo>
                <a:lnTo>
                  <a:pt x="1031924" y="1011285"/>
                </a:lnTo>
                <a:lnTo>
                  <a:pt x="0" y="1011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264727" y="7811433"/>
            <a:ext cx="3297337" cy="1073133"/>
          </a:xfrm>
          <a:custGeom>
            <a:avLst/>
            <a:gdLst/>
            <a:ahLst/>
            <a:cxnLst/>
            <a:rect l="l" t="t" r="r" b="b"/>
            <a:pathLst>
              <a:path w="3297337" h="1073133">
                <a:moveTo>
                  <a:pt x="0" y="0"/>
                </a:moveTo>
                <a:lnTo>
                  <a:pt x="3297337" y="0"/>
                </a:lnTo>
                <a:lnTo>
                  <a:pt x="3297337" y="1073133"/>
                </a:lnTo>
                <a:lnTo>
                  <a:pt x="0" y="10731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52634">
            <a:off x="9060503" y="1193027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0" y="0"/>
                </a:moveTo>
                <a:lnTo>
                  <a:pt x="1126234" y="0"/>
                </a:lnTo>
                <a:lnTo>
                  <a:pt x="1126234" y="7956731"/>
                </a:lnTo>
                <a:lnTo>
                  <a:pt x="0" y="795673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50000"/>
            </a:blip>
            <a:stretch>
              <a:fillRect l="-179063"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57F75E-9AFF-E8D2-EDC5-96C77EE078E5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4812" t="16667" r="30088" b="26429"/>
          <a:stretch/>
        </p:blipFill>
        <p:spPr>
          <a:xfrm>
            <a:off x="823163" y="454327"/>
            <a:ext cx="10042203" cy="49352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948C4D-6812-974A-288B-AB1F8BC07B00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5728" t="18749" r="30674" b="24529"/>
          <a:stretch/>
        </p:blipFill>
        <p:spPr>
          <a:xfrm>
            <a:off x="6605924" y="4757826"/>
            <a:ext cx="10139618" cy="50842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44100" y="1110417"/>
            <a:ext cx="14719908" cy="8248585"/>
            <a:chOff x="0" y="0"/>
            <a:chExt cx="3685457" cy="2065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5457" cy="2065217"/>
            </a:xfrm>
            <a:custGeom>
              <a:avLst/>
              <a:gdLst/>
              <a:ahLst/>
              <a:cxnLst/>
              <a:rect l="l" t="t" r="r" b="b"/>
              <a:pathLst>
                <a:path w="3685457" h="2065217">
                  <a:moveTo>
                    <a:pt x="27875" y="0"/>
                  </a:moveTo>
                  <a:lnTo>
                    <a:pt x="3657581" y="0"/>
                  </a:lnTo>
                  <a:cubicBezTo>
                    <a:pt x="3664974" y="0"/>
                    <a:pt x="3672065" y="2937"/>
                    <a:pt x="3677292" y="8164"/>
                  </a:cubicBezTo>
                  <a:cubicBezTo>
                    <a:pt x="3682520" y="13392"/>
                    <a:pt x="3685457" y="20482"/>
                    <a:pt x="3685457" y="27875"/>
                  </a:cubicBezTo>
                  <a:lnTo>
                    <a:pt x="3685457" y="2037342"/>
                  </a:lnTo>
                  <a:cubicBezTo>
                    <a:pt x="3685457" y="2052737"/>
                    <a:pt x="3672977" y="2065217"/>
                    <a:pt x="3657581" y="2065217"/>
                  </a:cubicBezTo>
                  <a:lnTo>
                    <a:pt x="27875" y="2065217"/>
                  </a:lnTo>
                  <a:cubicBezTo>
                    <a:pt x="20482" y="2065217"/>
                    <a:pt x="13392" y="2062280"/>
                    <a:pt x="8164" y="2057053"/>
                  </a:cubicBezTo>
                  <a:cubicBezTo>
                    <a:pt x="2937" y="2051825"/>
                    <a:pt x="0" y="2044735"/>
                    <a:pt x="0" y="2037342"/>
                  </a:cubicBezTo>
                  <a:lnTo>
                    <a:pt x="0" y="27875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5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685457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5348">
            <a:off x="1847616" y="992322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5348">
            <a:off x="2149148" y="1244883"/>
            <a:ext cx="13899677" cy="7939190"/>
            <a:chOff x="0" y="0"/>
            <a:chExt cx="4339298" cy="24785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39298" cy="2478512"/>
            </a:xfrm>
            <a:custGeom>
              <a:avLst/>
              <a:gdLst/>
              <a:ahLst/>
              <a:cxnLst/>
              <a:rect l="l" t="t" r="r" b="b"/>
              <a:pathLst>
                <a:path w="4339298" h="2478512">
                  <a:moveTo>
                    <a:pt x="0" y="0"/>
                  </a:moveTo>
                  <a:lnTo>
                    <a:pt x="4339298" y="0"/>
                  </a:lnTo>
                  <a:lnTo>
                    <a:pt x="4339298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39298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3411403" y="1213893"/>
            <a:ext cx="2601896" cy="1703059"/>
          </a:xfrm>
          <a:custGeom>
            <a:avLst/>
            <a:gdLst/>
            <a:ahLst/>
            <a:cxnLst/>
            <a:rect l="l" t="t" r="r" b="b"/>
            <a:pathLst>
              <a:path w="2601896" h="1703059">
                <a:moveTo>
                  <a:pt x="0" y="0"/>
                </a:moveTo>
                <a:lnTo>
                  <a:pt x="2601896" y="0"/>
                </a:lnTo>
                <a:lnTo>
                  <a:pt x="2601896" y="1703059"/>
                </a:lnTo>
                <a:lnTo>
                  <a:pt x="0" y="17030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381784">
            <a:off x="-1747808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7" y="0"/>
                </a:lnTo>
                <a:lnTo>
                  <a:pt x="7898017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381784" flipV="1">
            <a:off x="12066971" y="4956455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030009" y="2579273"/>
            <a:ext cx="1471464" cy="923009"/>
          </a:xfrm>
          <a:custGeom>
            <a:avLst/>
            <a:gdLst/>
            <a:ahLst/>
            <a:cxnLst/>
            <a:rect l="l" t="t" r="r" b="b"/>
            <a:pathLst>
              <a:path w="1471464" h="923009">
                <a:moveTo>
                  <a:pt x="0" y="0"/>
                </a:moveTo>
                <a:lnTo>
                  <a:pt x="1471464" y="0"/>
                </a:lnTo>
                <a:lnTo>
                  <a:pt x="1471464" y="923009"/>
                </a:lnTo>
                <a:lnTo>
                  <a:pt x="0" y="9230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8459290">
            <a:off x="8570271" y="1453591"/>
            <a:ext cx="1834769" cy="917385"/>
          </a:xfrm>
          <a:custGeom>
            <a:avLst/>
            <a:gdLst/>
            <a:ahLst/>
            <a:cxnLst/>
            <a:rect l="l" t="t" r="r" b="b"/>
            <a:pathLst>
              <a:path w="1834769" h="917385">
                <a:moveTo>
                  <a:pt x="0" y="0"/>
                </a:moveTo>
                <a:lnTo>
                  <a:pt x="1834770" y="0"/>
                </a:lnTo>
                <a:lnTo>
                  <a:pt x="1834770" y="917384"/>
                </a:lnTo>
                <a:lnTo>
                  <a:pt x="0" y="9173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287035">
            <a:off x="9295852" y="-89966"/>
            <a:ext cx="1957523" cy="1961088"/>
          </a:xfrm>
          <a:custGeom>
            <a:avLst/>
            <a:gdLst/>
            <a:ahLst/>
            <a:cxnLst/>
            <a:rect l="l" t="t" r="r" b="b"/>
            <a:pathLst>
              <a:path w="1957523" h="1961088">
                <a:moveTo>
                  <a:pt x="0" y="0"/>
                </a:moveTo>
                <a:lnTo>
                  <a:pt x="1957522" y="0"/>
                </a:lnTo>
                <a:lnTo>
                  <a:pt x="1957522" y="1961088"/>
                </a:lnTo>
                <a:lnTo>
                  <a:pt x="0" y="1961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086228" y="4095778"/>
            <a:ext cx="5341932" cy="699307"/>
          </a:xfrm>
          <a:custGeom>
            <a:avLst/>
            <a:gdLst/>
            <a:ahLst/>
            <a:cxnLst/>
            <a:rect l="l" t="t" r="r" b="b"/>
            <a:pathLst>
              <a:path w="5341932" h="699307">
                <a:moveTo>
                  <a:pt x="0" y="0"/>
                </a:moveTo>
                <a:lnTo>
                  <a:pt x="5341932" y="0"/>
                </a:lnTo>
                <a:lnTo>
                  <a:pt x="5341932" y="699308"/>
                </a:lnTo>
                <a:lnTo>
                  <a:pt x="0" y="6993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52634" flipH="1">
            <a:off x="7976185" y="1237664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1126233" y="0"/>
                </a:moveTo>
                <a:lnTo>
                  <a:pt x="0" y="0"/>
                </a:lnTo>
                <a:lnTo>
                  <a:pt x="0" y="7956732"/>
                </a:lnTo>
                <a:lnTo>
                  <a:pt x="1126233" y="7956732"/>
                </a:lnTo>
                <a:lnTo>
                  <a:pt x="1126233" y="0"/>
                </a:lnTo>
                <a:close/>
              </a:path>
            </a:pathLst>
          </a:custGeom>
          <a:blipFill>
            <a:blip r:embed="rId20">
              <a:alphaModFix amt="50000"/>
            </a:blip>
            <a:stretch>
              <a:fillRect l="-179063"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DDFB45-4AC9-F583-FE69-3A2448F44740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4812" t="17474" r="30088" b="19189"/>
          <a:stretch/>
        </p:blipFill>
        <p:spPr>
          <a:xfrm>
            <a:off x="1482207" y="1449384"/>
            <a:ext cx="9693547" cy="5302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49DAC4-3B96-570D-D666-A84F0477B04F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69912" t="16103" r="3935" b="16103"/>
          <a:stretch/>
        </p:blipFill>
        <p:spPr>
          <a:xfrm>
            <a:off x="11387460" y="462908"/>
            <a:ext cx="5532077" cy="785847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44100" y="1110417"/>
            <a:ext cx="14719908" cy="8248585"/>
            <a:chOff x="0" y="0"/>
            <a:chExt cx="3685457" cy="2065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5457" cy="2065217"/>
            </a:xfrm>
            <a:custGeom>
              <a:avLst/>
              <a:gdLst/>
              <a:ahLst/>
              <a:cxnLst/>
              <a:rect l="l" t="t" r="r" b="b"/>
              <a:pathLst>
                <a:path w="3685457" h="2065217">
                  <a:moveTo>
                    <a:pt x="27875" y="0"/>
                  </a:moveTo>
                  <a:lnTo>
                    <a:pt x="3657581" y="0"/>
                  </a:lnTo>
                  <a:cubicBezTo>
                    <a:pt x="3664974" y="0"/>
                    <a:pt x="3672065" y="2937"/>
                    <a:pt x="3677292" y="8164"/>
                  </a:cubicBezTo>
                  <a:cubicBezTo>
                    <a:pt x="3682520" y="13392"/>
                    <a:pt x="3685457" y="20482"/>
                    <a:pt x="3685457" y="27875"/>
                  </a:cubicBezTo>
                  <a:lnTo>
                    <a:pt x="3685457" y="2037342"/>
                  </a:lnTo>
                  <a:cubicBezTo>
                    <a:pt x="3685457" y="2052737"/>
                    <a:pt x="3672977" y="2065217"/>
                    <a:pt x="3657581" y="2065217"/>
                  </a:cubicBezTo>
                  <a:lnTo>
                    <a:pt x="27875" y="2065217"/>
                  </a:lnTo>
                  <a:cubicBezTo>
                    <a:pt x="20482" y="2065217"/>
                    <a:pt x="13392" y="2062280"/>
                    <a:pt x="8164" y="2057053"/>
                  </a:cubicBezTo>
                  <a:cubicBezTo>
                    <a:pt x="2937" y="2051825"/>
                    <a:pt x="0" y="2044735"/>
                    <a:pt x="0" y="2037342"/>
                  </a:cubicBezTo>
                  <a:lnTo>
                    <a:pt x="0" y="27875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5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685457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5348">
            <a:off x="1847616" y="992322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5348">
            <a:off x="2149148" y="1244883"/>
            <a:ext cx="13899677" cy="7939190"/>
            <a:chOff x="0" y="0"/>
            <a:chExt cx="4339298" cy="24785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39298" cy="2478512"/>
            </a:xfrm>
            <a:custGeom>
              <a:avLst/>
              <a:gdLst/>
              <a:ahLst/>
              <a:cxnLst/>
              <a:rect l="l" t="t" r="r" b="b"/>
              <a:pathLst>
                <a:path w="4339298" h="2478512">
                  <a:moveTo>
                    <a:pt x="0" y="0"/>
                  </a:moveTo>
                  <a:lnTo>
                    <a:pt x="4339298" y="0"/>
                  </a:lnTo>
                  <a:lnTo>
                    <a:pt x="4339298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39298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381784">
            <a:off x="-1747808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7" y="0"/>
                </a:lnTo>
                <a:lnTo>
                  <a:pt x="7898017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381784" flipV="1">
            <a:off x="12066971" y="4956455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9139490">
            <a:off x="14244454" y="3430560"/>
            <a:ext cx="1192334" cy="906174"/>
          </a:xfrm>
          <a:custGeom>
            <a:avLst/>
            <a:gdLst/>
            <a:ahLst/>
            <a:cxnLst/>
            <a:rect l="l" t="t" r="r" b="b"/>
            <a:pathLst>
              <a:path w="1192334" h="906174">
                <a:moveTo>
                  <a:pt x="0" y="0"/>
                </a:moveTo>
                <a:lnTo>
                  <a:pt x="1192335" y="0"/>
                </a:lnTo>
                <a:lnTo>
                  <a:pt x="1192335" y="906175"/>
                </a:lnTo>
                <a:lnTo>
                  <a:pt x="0" y="906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902188" flipH="1">
            <a:off x="1912184" y="6985734"/>
            <a:ext cx="1368737" cy="2203199"/>
          </a:xfrm>
          <a:custGeom>
            <a:avLst/>
            <a:gdLst/>
            <a:ahLst/>
            <a:cxnLst/>
            <a:rect l="l" t="t" r="r" b="b"/>
            <a:pathLst>
              <a:path w="1368737" h="2203199">
                <a:moveTo>
                  <a:pt x="1368737" y="0"/>
                </a:moveTo>
                <a:lnTo>
                  <a:pt x="0" y="0"/>
                </a:lnTo>
                <a:lnTo>
                  <a:pt x="0" y="2203199"/>
                </a:lnTo>
                <a:lnTo>
                  <a:pt x="1368737" y="2203199"/>
                </a:lnTo>
                <a:lnTo>
                  <a:pt x="136873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47026">
            <a:off x="7535266" y="7904204"/>
            <a:ext cx="1073337" cy="1115156"/>
          </a:xfrm>
          <a:custGeom>
            <a:avLst/>
            <a:gdLst/>
            <a:ahLst/>
            <a:cxnLst/>
            <a:rect l="l" t="t" r="r" b="b"/>
            <a:pathLst>
              <a:path w="1073337" h="1115156">
                <a:moveTo>
                  <a:pt x="0" y="0"/>
                </a:moveTo>
                <a:lnTo>
                  <a:pt x="1073337" y="0"/>
                </a:lnTo>
                <a:lnTo>
                  <a:pt x="1073337" y="1115156"/>
                </a:lnTo>
                <a:lnTo>
                  <a:pt x="0" y="11151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700000">
            <a:off x="12055686" y="6818203"/>
            <a:ext cx="2328466" cy="2362614"/>
          </a:xfrm>
          <a:custGeom>
            <a:avLst/>
            <a:gdLst/>
            <a:ahLst/>
            <a:cxnLst/>
            <a:rect l="l" t="t" r="r" b="b"/>
            <a:pathLst>
              <a:path w="2328466" h="2362614">
                <a:moveTo>
                  <a:pt x="0" y="0"/>
                </a:moveTo>
                <a:lnTo>
                  <a:pt x="2328466" y="0"/>
                </a:lnTo>
                <a:lnTo>
                  <a:pt x="2328466" y="2362613"/>
                </a:lnTo>
                <a:lnTo>
                  <a:pt x="0" y="23626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026918" y="3883648"/>
            <a:ext cx="5014338" cy="2519705"/>
          </a:xfrm>
          <a:custGeom>
            <a:avLst/>
            <a:gdLst/>
            <a:ahLst/>
            <a:cxnLst/>
            <a:rect l="l" t="t" r="r" b="b"/>
            <a:pathLst>
              <a:path w="5014338" h="2519705">
                <a:moveTo>
                  <a:pt x="0" y="0"/>
                </a:moveTo>
                <a:lnTo>
                  <a:pt x="5014338" y="0"/>
                </a:lnTo>
                <a:lnTo>
                  <a:pt x="5014338" y="2519704"/>
                </a:lnTo>
                <a:lnTo>
                  <a:pt x="0" y="251970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3234920">
            <a:off x="11980016" y="1373853"/>
            <a:ext cx="1108141" cy="1259251"/>
          </a:xfrm>
          <a:custGeom>
            <a:avLst/>
            <a:gdLst/>
            <a:ahLst/>
            <a:cxnLst/>
            <a:rect l="l" t="t" r="r" b="b"/>
            <a:pathLst>
              <a:path w="1108141" h="1259251">
                <a:moveTo>
                  <a:pt x="0" y="0"/>
                </a:moveTo>
                <a:lnTo>
                  <a:pt x="1108141" y="0"/>
                </a:lnTo>
                <a:lnTo>
                  <a:pt x="1108141" y="1259251"/>
                </a:lnTo>
                <a:lnTo>
                  <a:pt x="0" y="12592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8639987">
            <a:off x="16425428" y="1939652"/>
            <a:ext cx="2009557" cy="1004778"/>
          </a:xfrm>
          <a:custGeom>
            <a:avLst/>
            <a:gdLst/>
            <a:ahLst/>
            <a:cxnLst/>
            <a:rect l="l" t="t" r="r" b="b"/>
            <a:pathLst>
              <a:path w="2009557" h="1004778">
                <a:moveTo>
                  <a:pt x="0" y="0"/>
                </a:moveTo>
                <a:lnTo>
                  <a:pt x="2009557" y="0"/>
                </a:lnTo>
                <a:lnTo>
                  <a:pt x="2009557" y="1004779"/>
                </a:lnTo>
                <a:lnTo>
                  <a:pt x="0" y="10047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213686">
            <a:off x="15500145" y="246083"/>
            <a:ext cx="2144004" cy="2147909"/>
          </a:xfrm>
          <a:custGeom>
            <a:avLst/>
            <a:gdLst/>
            <a:ahLst/>
            <a:cxnLst/>
            <a:rect l="l" t="t" r="r" b="b"/>
            <a:pathLst>
              <a:path w="2144004" h="2147909">
                <a:moveTo>
                  <a:pt x="0" y="0"/>
                </a:moveTo>
                <a:lnTo>
                  <a:pt x="2144004" y="0"/>
                </a:lnTo>
                <a:lnTo>
                  <a:pt x="2144004" y="2147909"/>
                </a:lnTo>
                <a:lnTo>
                  <a:pt x="0" y="21479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52634">
            <a:off x="9060503" y="1193027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0" y="0"/>
                </a:moveTo>
                <a:lnTo>
                  <a:pt x="1126234" y="0"/>
                </a:lnTo>
                <a:lnTo>
                  <a:pt x="1126234" y="7956731"/>
                </a:lnTo>
                <a:lnTo>
                  <a:pt x="0" y="795673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50000"/>
            </a:blip>
            <a:stretch>
              <a:fillRect l="-179063"/>
            </a:stretch>
          </a:blipFill>
        </p:spPr>
      </p:sp>
      <p:sp>
        <p:nvSpPr>
          <p:cNvPr id="29" name="Freeform 29"/>
          <p:cNvSpPr/>
          <p:nvPr/>
        </p:nvSpPr>
        <p:spPr>
          <a:xfrm rot="-52634" flipH="1">
            <a:off x="7976185" y="1237664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1126233" y="0"/>
                </a:moveTo>
                <a:lnTo>
                  <a:pt x="0" y="0"/>
                </a:lnTo>
                <a:lnTo>
                  <a:pt x="0" y="7956732"/>
                </a:lnTo>
                <a:lnTo>
                  <a:pt x="1126233" y="7956732"/>
                </a:lnTo>
                <a:lnTo>
                  <a:pt x="1126233" y="0"/>
                </a:lnTo>
                <a:close/>
              </a:path>
            </a:pathLst>
          </a:custGeom>
          <a:blipFill>
            <a:blip r:embed="rId25">
              <a:alphaModFix amt="50000"/>
            </a:blip>
            <a:stretch>
              <a:fillRect l="-179063"/>
            </a:stretch>
          </a:blipFill>
        </p:spPr>
      </p:sp>
      <p:sp>
        <p:nvSpPr>
          <p:cNvPr id="7" name="TextBox 33">
            <a:extLst>
              <a:ext uri="{FF2B5EF4-FFF2-40B4-BE49-F238E27FC236}">
                <a16:creationId xmlns:a16="http://schemas.microsoft.com/office/drawing/2014/main" id="{EE64B477-FCA4-581F-78C1-68481C078380}"/>
              </a:ext>
            </a:extLst>
          </p:cNvPr>
          <p:cNvSpPr txBox="1"/>
          <p:nvPr/>
        </p:nvSpPr>
        <p:spPr>
          <a:xfrm>
            <a:off x="3294554" y="1484267"/>
            <a:ext cx="5533309" cy="7153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3C3C3C"/>
                </a:solidFill>
                <a:latin typeface="Times New Roman" panose="02020603050405020304" pitchFamily="18" charset="0"/>
                <a:ea typeface="Caveat Brush"/>
                <a:cs typeface="Times New Roman" panose="02020603050405020304" pitchFamily="18" charset="0"/>
                <a:sym typeface="Caveat Brush"/>
              </a:rPr>
              <a:t>Google Scholar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3C3C3C"/>
                </a:solidFill>
                <a:latin typeface="Times New Roman" panose="02020603050405020304" pitchFamily="18" charset="0"/>
                <a:ea typeface="Caveat Brush"/>
                <a:cs typeface="Times New Roman" panose="02020603050405020304" pitchFamily="18" charset="0"/>
                <a:sym typeface="Caveat Brush"/>
                <a:hlinkClick r:id="rId26"/>
              </a:rPr>
              <a:t>https://scholar.google.com/citations?hl=en&amp;user=welbOCIAAAAJ</a:t>
            </a:r>
            <a:endParaRPr lang="en-US" sz="2499" dirty="0">
              <a:solidFill>
                <a:srgbClr val="3C3C3C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3C3C3C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3C3C3C"/>
                </a:solidFill>
                <a:latin typeface="Times New Roman" panose="02020603050405020304" pitchFamily="18" charset="0"/>
                <a:ea typeface="Caveat Brush"/>
                <a:cs typeface="Times New Roman" panose="02020603050405020304" pitchFamily="18" charset="0"/>
                <a:sym typeface="Caveat Brush"/>
              </a:rPr>
              <a:t>Sinta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3C3C3C"/>
                </a:solidFill>
                <a:latin typeface="Times New Roman" panose="02020603050405020304" pitchFamily="18" charset="0"/>
                <a:ea typeface="Caveat Brush"/>
                <a:cs typeface="Times New Roman" panose="02020603050405020304" pitchFamily="18" charset="0"/>
                <a:sym typeface="Caveat Brush"/>
                <a:hlinkClick r:id="rId27"/>
              </a:rPr>
              <a:t>https://sinta.kemdikbud.go.id/authors/profile/6088784</a:t>
            </a:r>
            <a:endParaRPr lang="en-US" sz="2499" dirty="0">
              <a:solidFill>
                <a:srgbClr val="3C3C3C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3C3C3C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3C3C3C"/>
                </a:solidFill>
                <a:latin typeface="Times New Roman" panose="02020603050405020304" pitchFamily="18" charset="0"/>
                <a:ea typeface="Caveat Brush"/>
                <a:cs typeface="Times New Roman" panose="02020603050405020304" pitchFamily="18" charset="0"/>
                <a:sym typeface="Caveat Brush"/>
              </a:rPr>
              <a:t>Scopus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3C3C3C"/>
                </a:solidFill>
                <a:latin typeface="Times New Roman" panose="02020603050405020304" pitchFamily="18" charset="0"/>
                <a:ea typeface="Caveat Brush"/>
                <a:cs typeface="Times New Roman" panose="02020603050405020304" pitchFamily="18" charset="0"/>
                <a:sym typeface="Caveat Brush"/>
                <a:hlinkClick r:id="rId28"/>
              </a:rPr>
              <a:t>https://www.scopus.com/authid/detail.uri?authorId=58706401100</a:t>
            </a:r>
            <a:endParaRPr lang="en-US" sz="2499" dirty="0">
              <a:solidFill>
                <a:srgbClr val="3C3C3C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3C3C3C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3C3C3C"/>
                </a:solidFill>
                <a:latin typeface="Times New Roman" panose="02020603050405020304" pitchFamily="18" charset="0"/>
                <a:ea typeface="Caveat Brush"/>
                <a:cs typeface="Times New Roman" panose="02020603050405020304" pitchFamily="18" charset="0"/>
                <a:sym typeface="Caveat Brush"/>
              </a:rPr>
              <a:t>Orchid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3C3C3C"/>
                </a:solidFill>
                <a:latin typeface="Times New Roman" panose="02020603050405020304" pitchFamily="18" charset="0"/>
                <a:ea typeface="Caveat Brush"/>
                <a:cs typeface="Times New Roman" panose="02020603050405020304" pitchFamily="18" charset="0"/>
                <a:sym typeface="Caveat Brush"/>
                <a:hlinkClick r:id="rId29"/>
              </a:rPr>
              <a:t>https://orcid.org/my-orcid?orcid=0009-0002-4252-3187</a:t>
            </a:r>
            <a:r>
              <a:rPr lang="en-US" sz="2499" dirty="0">
                <a:solidFill>
                  <a:srgbClr val="3C3C3C"/>
                </a:solidFill>
                <a:latin typeface="Times New Roman" panose="02020603050405020304" pitchFamily="18" charset="0"/>
                <a:ea typeface="Caveat Brush"/>
                <a:cs typeface="Times New Roman" panose="02020603050405020304" pitchFamily="18" charset="0"/>
                <a:sym typeface="Caveat Brush"/>
              </a:rPr>
              <a:t> 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3C3C3C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3A0FA5-2FA9-1154-A3DD-2D26BC51552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harpenSoften amount="51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47" y="2703990"/>
            <a:ext cx="6414210" cy="41550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6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695956" y="3669363"/>
            <a:ext cx="10254864" cy="2948273"/>
          </a:xfrm>
          <a:custGeom>
            <a:avLst/>
            <a:gdLst/>
            <a:ahLst/>
            <a:cxnLst/>
            <a:rect l="l" t="t" r="r" b="b"/>
            <a:pathLst>
              <a:path w="10254864" h="2948273">
                <a:moveTo>
                  <a:pt x="0" y="0"/>
                </a:moveTo>
                <a:lnTo>
                  <a:pt x="10254864" y="0"/>
                </a:lnTo>
                <a:lnTo>
                  <a:pt x="10254864" y="2948274"/>
                </a:lnTo>
                <a:lnTo>
                  <a:pt x="0" y="2948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14880">
            <a:off x="-1917291" y="1855060"/>
            <a:ext cx="5170175" cy="3507896"/>
          </a:xfrm>
          <a:custGeom>
            <a:avLst/>
            <a:gdLst/>
            <a:ahLst/>
            <a:cxnLst/>
            <a:rect l="l" t="t" r="r" b="b"/>
            <a:pathLst>
              <a:path w="5170175" h="3507896">
                <a:moveTo>
                  <a:pt x="0" y="0"/>
                </a:moveTo>
                <a:lnTo>
                  <a:pt x="5170175" y="0"/>
                </a:lnTo>
                <a:lnTo>
                  <a:pt x="5170175" y="3507896"/>
                </a:lnTo>
                <a:lnTo>
                  <a:pt x="0" y="3507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59459">
            <a:off x="-1183252" y="5305254"/>
            <a:ext cx="4761903" cy="3696427"/>
          </a:xfrm>
          <a:custGeom>
            <a:avLst/>
            <a:gdLst/>
            <a:ahLst/>
            <a:cxnLst/>
            <a:rect l="l" t="t" r="r" b="b"/>
            <a:pathLst>
              <a:path w="4761903" h="3696427">
                <a:moveTo>
                  <a:pt x="0" y="0"/>
                </a:moveTo>
                <a:lnTo>
                  <a:pt x="4761904" y="0"/>
                </a:lnTo>
                <a:lnTo>
                  <a:pt x="4761904" y="3696427"/>
                </a:lnTo>
                <a:lnTo>
                  <a:pt x="0" y="3696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44637">
            <a:off x="-975938" y="9024922"/>
            <a:ext cx="6485348" cy="1418670"/>
          </a:xfrm>
          <a:custGeom>
            <a:avLst/>
            <a:gdLst/>
            <a:ahLst/>
            <a:cxnLst/>
            <a:rect l="l" t="t" r="r" b="b"/>
            <a:pathLst>
              <a:path w="6485348" h="1418670">
                <a:moveTo>
                  <a:pt x="0" y="0"/>
                </a:moveTo>
                <a:lnTo>
                  <a:pt x="6485348" y="0"/>
                </a:lnTo>
                <a:lnTo>
                  <a:pt x="6485348" y="1418670"/>
                </a:lnTo>
                <a:lnTo>
                  <a:pt x="0" y="141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7726" y="6839173"/>
            <a:ext cx="4160274" cy="3447827"/>
          </a:xfrm>
          <a:custGeom>
            <a:avLst/>
            <a:gdLst/>
            <a:ahLst/>
            <a:cxnLst/>
            <a:rect l="l" t="t" r="r" b="b"/>
            <a:pathLst>
              <a:path w="4160274" h="3447827">
                <a:moveTo>
                  <a:pt x="0" y="0"/>
                </a:moveTo>
                <a:lnTo>
                  <a:pt x="4160274" y="0"/>
                </a:lnTo>
                <a:lnTo>
                  <a:pt x="4160274" y="3447827"/>
                </a:lnTo>
                <a:lnTo>
                  <a:pt x="0" y="3447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44100" y="1110417"/>
            <a:ext cx="14719908" cy="8248585"/>
            <a:chOff x="0" y="0"/>
            <a:chExt cx="3685457" cy="2065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5457" cy="2065217"/>
            </a:xfrm>
            <a:custGeom>
              <a:avLst/>
              <a:gdLst/>
              <a:ahLst/>
              <a:cxnLst/>
              <a:rect l="l" t="t" r="r" b="b"/>
              <a:pathLst>
                <a:path w="3685457" h="2065217">
                  <a:moveTo>
                    <a:pt x="27875" y="0"/>
                  </a:moveTo>
                  <a:lnTo>
                    <a:pt x="3657581" y="0"/>
                  </a:lnTo>
                  <a:cubicBezTo>
                    <a:pt x="3664974" y="0"/>
                    <a:pt x="3672065" y="2937"/>
                    <a:pt x="3677292" y="8164"/>
                  </a:cubicBezTo>
                  <a:cubicBezTo>
                    <a:pt x="3682520" y="13392"/>
                    <a:pt x="3685457" y="20482"/>
                    <a:pt x="3685457" y="27875"/>
                  </a:cubicBezTo>
                  <a:lnTo>
                    <a:pt x="3685457" y="2037342"/>
                  </a:lnTo>
                  <a:cubicBezTo>
                    <a:pt x="3685457" y="2052737"/>
                    <a:pt x="3672977" y="2065217"/>
                    <a:pt x="3657581" y="2065217"/>
                  </a:cubicBezTo>
                  <a:lnTo>
                    <a:pt x="27875" y="2065217"/>
                  </a:lnTo>
                  <a:cubicBezTo>
                    <a:pt x="20482" y="2065217"/>
                    <a:pt x="13392" y="2062280"/>
                    <a:pt x="8164" y="2057053"/>
                  </a:cubicBezTo>
                  <a:cubicBezTo>
                    <a:pt x="2937" y="2051825"/>
                    <a:pt x="0" y="2044735"/>
                    <a:pt x="0" y="2037342"/>
                  </a:cubicBezTo>
                  <a:lnTo>
                    <a:pt x="0" y="27875"/>
                  </a:lnTo>
                  <a:cubicBezTo>
                    <a:pt x="0" y="20482"/>
                    <a:pt x="2937" y="13392"/>
                    <a:pt x="8164" y="8164"/>
                  </a:cubicBezTo>
                  <a:cubicBezTo>
                    <a:pt x="13392" y="2937"/>
                    <a:pt x="20482" y="0"/>
                    <a:pt x="27875" y="0"/>
                  </a:cubicBezTo>
                  <a:close/>
                </a:path>
              </a:pathLst>
            </a:custGeom>
            <a:solidFill>
              <a:srgbClr val="4A26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685457" cy="2093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5348">
            <a:off x="573827" y="603463"/>
            <a:ext cx="14673190" cy="8633021"/>
          </a:xfrm>
          <a:custGeom>
            <a:avLst/>
            <a:gdLst/>
            <a:ahLst/>
            <a:cxnLst/>
            <a:rect l="l" t="t" r="r" b="b"/>
            <a:pathLst>
              <a:path w="14673190" h="8633021">
                <a:moveTo>
                  <a:pt x="0" y="0"/>
                </a:moveTo>
                <a:lnTo>
                  <a:pt x="14673190" y="0"/>
                </a:lnTo>
                <a:lnTo>
                  <a:pt x="14673190" y="8633022"/>
                </a:lnTo>
                <a:lnTo>
                  <a:pt x="0" y="8633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5348">
            <a:off x="2149148" y="1244883"/>
            <a:ext cx="13899677" cy="7939190"/>
            <a:chOff x="0" y="0"/>
            <a:chExt cx="4339298" cy="24785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39298" cy="2478512"/>
            </a:xfrm>
            <a:custGeom>
              <a:avLst/>
              <a:gdLst/>
              <a:ahLst/>
              <a:cxnLst/>
              <a:rect l="l" t="t" r="r" b="b"/>
              <a:pathLst>
                <a:path w="4339298" h="2478512">
                  <a:moveTo>
                    <a:pt x="0" y="0"/>
                  </a:moveTo>
                  <a:lnTo>
                    <a:pt x="4339298" y="0"/>
                  </a:lnTo>
                  <a:lnTo>
                    <a:pt x="4339298" y="2478512"/>
                  </a:lnTo>
                  <a:lnTo>
                    <a:pt x="0" y="2478512"/>
                  </a:lnTo>
                  <a:close/>
                </a:path>
              </a:pathLst>
            </a:custGeom>
            <a:solidFill>
              <a:srgbClr val="EDE0D4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39298" cy="2516611"/>
            </a:xfrm>
            <a:prstGeom prst="rect">
              <a:avLst/>
            </a:prstGeom>
          </p:spPr>
          <p:txBody>
            <a:bodyPr lIns="42857" tIns="42857" rIns="42857" bIns="428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231240" y="1270040"/>
            <a:ext cx="3406828" cy="3270555"/>
          </a:xfrm>
          <a:custGeom>
            <a:avLst/>
            <a:gdLst/>
            <a:ahLst/>
            <a:cxnLst/>
            <a:rect l="l" t="t" r="r" b="b"/>
            <a:pathLst>
              <a:path w="3406828" h="3270555">
                <a:moveTo>
                  <a:pt x="0" y="0"/>
                </a:moveTo>
                <a:lnTo>
                  <a:pt x="3406828" y="0"/>
                </a:lnTo>
                <a:lnTo>
                  <a:pt x="3406828" y="3270555"/>
                </a:lnTo>
                <a:lnTo>
                  <a:pt x="0" y="3270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381784">
            <a:off x="-1747808" y="5024107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0"/>
                </a:moveTo>
                <a:lnTo>
                  <a:pt x="7898017" y="0"/>
                </a:lnTo>
                <a:lnTo>
                  <a:pt x="7898017" y="430801"/>
                </a:lnTo>
                <a:lnTo>
                  <a:pt x="0" y="430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381784" flipV="1">
            <a:off x="12066971" y="4956455"/>
            <a:ext cx="7898018" cy="430801"/>
          </a:xfrm>
          <a:custGeom>
            <a:avLst/>
            <a:gdLst/>
            <a:ahLst/>
            <a:cxnLst/>
            <a:rect l="l" t="t" r="r" b="b"/>
            <a:pathLst>
              <a:path w="7898018" h="430801">
                <a:moveTo>
                  <a:pt x="0" y="430801"/>
                </a:moveTo>
                <a:lnTo>
                  <a:pt x="7898018" y="430801"/>
                </a:lnTo>
                <a:lnTo>
                  <a:pt x="7898018" y="0"/>
                </a:lnTo>
                <a:lnTo>
                  <a:pt x="0" y="0"/>
                </a:lnTo>
                <a:lnTo>
                  <a:pt x="0" y="43080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102474">
            <a:off x="4127537" y="641774"/>
            <a:ext cx="3724430" cy="4908640"/>
          </a:xfrm>
          <a:custGeom>
            <a:avLst/>
            <a:gdLst/>
            <a:ahLst/>
            <a:cxnLst/>
            <a:rect l="l" t="t" r="r" b="b"/>
            <a:pathLst>
              <a:path w="3724430" h="4908640">
                <a:moveTo>
                  <a:pt x="0" y="0"/>
                </a:moveTo>
                <a:lnTo>
                  <a:pt x="3724431" y="0"/>
                </a:lnTo>
                <a:lnTo>
                  <a:pt x="3724431" y="4908639"/>
                </a:lnTo>
                <a:lnTo>
                  <a:pt x="0" y="49086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592832" y="1270040"/>
            <a:ext cx="3406828" cy="3270555"/>
          </a:xfrm>
          <a:custGeom>
            <a:avLst/>
            <a:gdLst/>
            <a:ahLst/>
            <a:cxnLst/>
            <a:rect l="l" t="t" r="r" b="b"/>
            <a:pathLst>
              <a:path w="3406828" h="3270555">
                <a:moveTo>
                  <a:pt x="0" y="0"/>
                </a:moveTo>
                <a:lnTo>
                  <a:pt x="3406828" y="0"/>
                </a:lnTo>
                <a:lnTo>
                  <a:pt x="3406828" y="3270555"/>
                </a:lnTo>
                <a:lnTo>
                  <a:pt x="0" y="3270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098986" y="1310888"/>
            <a:ext cx="3406828" cy="3270555"/>
          </a:xfrm>
          <a:custGeom>
            <a:avLst/>
            <a:gdLst/>
            <a:ahLst/>
            <a:cxnLst/>
            <a:rect l="l" t="t" r="r" b="b"/>
            <a:pathLst>
              <a:path w="3406828" h="3270555">
                <a:moveTo>
                  <a:pt x="0" y="0"/>
                </a:moveTo>
                <a:lnTo>
                  <a:pt x="3406828" y="0"/>
                </a:lnTo>
                <a:lnTo>
                  <a:pt x="3406828" y="3270554"/>
                </a:lnTo>
                <a:lnTo>
                  <a:pt x="0" y="3270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460579" y="1310888"/>
            <a:ext cx="3406828" cy="3270555"/>
          </a:xfrm>
          <a:custGeom>
            <a:avLst/>
            <a:gdLst/>
            <a:ahLst/>
            <a:cxnLst/>
            <a:rect l="l" t="t" r="r" b="b"/>
            <a:pathLst>
              <a:path w="3406828" h="3270555">
                <a:moveTo>
                  <a:pt x="0" y="0"/>
                </a:moveTo>
                <a:lnTo>
                  <a:pt x="3406827" y="0"/>
                </a:lnTo>
                <a:lnTo>
                  <a:pt x="3406827" y="3270554"/>
                </a:lnTo>
                <a:lnTo>
                  <a:pt x="0" y="3270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9720839">
            <a:off x="8016120" y="2604339"/>
            <a:ext cx="1910057" cy="955029"/>
          </a:xfrm>
          <a:custGeom>
            <a:avLst/>
            <a:gdLst/>
            <a:ahLst/>
            <a:cxnLst/>
            <a:rect l="l" t="t" r="r" b="b"/>
            <a:pathLst>
              <a:path w="1910057" h="955029">
                <a:moveTo>
                  <a:pt x="0" y="0"/>
                </a:moveTo>
                <a:lnTo>
                  <a:pt x="1910058" y="0"/>
                </a:lnTo>
                <a:lnTo>
                  <a:pt x="1910058" y="955028"/>
                </a:lnTo>
                <a:lnTo>
                  <a:pt x="0" y="9550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025487">
            <a:off x="8335310" y="774324"/>
            <a:ext cx="2037848" cy="2041560"/>
          </a:xfrm>
          <a:custGeom>
            <a:avLst/>
            <a:gdLst/>
            <a:ahLst/>
            <a:cxnLst/>
            <a:rect l="l" t="t" r="r" b="b"/>
            <a:pathLst>
              <a:path w="2037848" h="2041560">
                <a:moveTo>
                  <a:pt x="0" y="0"/>
                </a:moveTo>
                <a:lnTo>
                  <a:pt x="2037847" y="0"/>
                </a:lnTo>
                <a:lnTo>
                  <a:pt x="2037847" y="2041560"/>
                </a:lnTo>
                <a:lnTo>
                  <a:pt x="0" y="20415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52634">
            <a:off x="9060503" y="1193027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0" y="0"/>
                </a:moveTo>
                <a:lnTo>
                  <a:pt x="1126234" y="0"/>
                </a:lnTo>
                <a:lnTo>
                  <a:pt x="1126234" y="7956731"/>
                </a:lnTo>
                <a:lnTo>
                  <a:pt x="0" y="795673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50000"/>
            </a:blip>
            <a:stretch>
              <a:fillRect l="-179063"/>
            </a:stretch>
          </a:blipFill>
        </p:spPr>
      </p:sp>
      <p:sp>
        <p:nvSpPr>
          <p:cNvPr id="28" name="Freeform 28"/>
          <p:cNvSpPr/>
          <p:nvPr/>
        </p:nvSpPr>
        <p:spPr>
          <a:xfrm rot="-52634" flipH="1">
            <a:off x="7976185" y="1237664"/>
            <a:ext cx="1126234" cy="7956731"/>
          </a:xfrm>
          <a:custGeom>
            <a:avLst/>
            <a:gdLst/>
            <a:ahLst/>
            <a:cxnLst/>
            <a:rect l="l" t="t" r="r" b="b"/>
            <a:pathLst>
              <a:path w="1126234" h="7956731">
                <a:moveTo>
                  <a:pt x="1126233" y="0"/>
                </a:moveTo>
                <a:lnTo>
                  <a:pt x="0" y="0"/>
                </a:lnTo>
                <a:lnTo>
                  <a:pt x="0" y="7956732"/>
                </a:lnTo>
                <a:lnTo>
                  <a:pt x="1126233" y="7956732"/>
                </a:lnTo>
                <a:lnTo>
                  <a:pt x="1126233" y="0"/>
                </a:lnTo>
                <a:close/>
              </a:path>
            </a:pathLst>
          </a:custGeom>
          <a:blipFill>
            <a:blip r:embed="rId17">
              <a:alphaModFix amt="50000"/>
            </a:blip>
            <a:stretch>
              <a:fillRect l="-179063"/>
            </a:stretch>
          </a:blipFill>
        </p:spPr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27940DF-7A7E-F371-C992-3558EED98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437488"/>
              </p:ext>
            </p:extLst>
          </p:nvPr>
        </p:nvGraphicFramePr>
        <p:xfrm>
          <a:off x="3157251" y="1873793"/>
          <a:ext cx="12192000" cy="6637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6086">
                  <a:extLst>
                    <a:ext uri="{9D8B030D-6E8A-4147-A177-3AD203B41FA5}">
                      <a16:colId xmlns:a16="http://schemas.microsoft.com/office/drawing/2014/main" val="3000627617"/>
                    </a:ext>
                  </a:extLst>
                </a:gridCol>
                <a:gridCol w="1935914">
                  <a:extLst>
                    <a:ext uri="{9D8B030D-6E8A-4147-A177-3AD203B41FA5}">
                      <a16:colId xmlns:a16="http://schemas.microsoft.com/office/drawing/2014/main" val="1904574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NAMA PERTEMUAN ILMIAH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TAHUN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846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Annual International Conference on Islamic Studies </a:t>
                      </a:r>
                      <a:r>
                        <a:rPr lang="id-ID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AICIS</a:t>
                      </a:r>
                      <a:r>
                        <a:rPr lang="id-ID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Palu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(Presenter)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7178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Annual International Conference on Islamic Studies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(AICIS)   di Jakarta 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(Presenter)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2345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International Conference on Qur’an and Hadis Studies (ICONQUHAS) Jakarta (Presenter)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0879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Annual International Conference on Islamic Studies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(AICIS)   di Lampung 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(Presenter)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977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Annual International Conference on Islamic Studies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(AICIS)  XII di Surabaya</a:t>
                      </a: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Peserta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3347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Australian-Indonesian  Muslim Exchange Program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(AIMEP)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2012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Australia</a:t>
                      </a: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peserta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400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Internasional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Conference on Said Nursi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Kediri</a:t>
                      </a: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peserta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4023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Low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International Conference on Religion and Science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Yogyakarta</a:t>
                      </a: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LO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4156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Low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International Seminar  on Education and Multiculturalism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di Yogyakarta</a:t>
                      </a: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peserta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2485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Annual International Conference on Islamic Studies </a:t>
                      </a:r>
                      <a:r>
                        <a:rPr lang="id-ID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AICIS</a:t>
                      </a:r>
                      <a:r>
                        <a:rPr lang="id-ID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Palu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(Presenter)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9785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Annual International Conference on Islamic Studies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(AICIS)   di Jakarta 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(Presenter)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4133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International Conference on Qur’an and Hadis Studies (ICONQUHAS) Jakarta (Presenter)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432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Annual 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International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Conference on Islamic Studies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(AICIS)   di Lampung 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(Presenter)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2740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Postdoctoral Program (POSFI) di Tunisia</a:t>
                      </a:r>
                      <a:r>
                        <a:rPr lang="id-ID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Mengajar Islamic Studies in Indonesia and Indonesian Language di Sousse University, Ketua Tim Peserta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6807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Annual 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International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Conference on Islamic Studies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(AICIS)  XII di Surabaya</a:t>
                      </a: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Peserta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7382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Australian-Indonesian  Muslim Exchange Program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(AIMEP)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2012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Australia</a:t>
                      </a:r>
                      <a:r>
                        <a:rPr lang="id-ID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peserta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035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9459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8761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701</Words>
  <Application>Microsoft Office PowerPoint</Application>
  <PresentationFormat>Custom</PresentationFormat>
  <Paragraphs>117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Times New Roman</vt:lpstr>
      <vt:lpstr>Caveat Brush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Coklat Estetik Tugas Presentasi</dc:title>
  <dc:creator>LENOVO</dc:creator>
  <cp:lastModifiedBy>LENOVO</cp:lastModifiedBy>
  <cp:revision>6</cp:revision>
  <dcterms:created xsi:type="dcterms:W3CDTF">2006-08-16T00:00:00Z</dcterms:created>
  <dcterms:modified xsi:type="dcterms:W3CDTF">2024-10-14T05:56:54Z</dcterms:modified>
  <dc:identifier>DAGQOAROie8</dc:identifier>
</cp:coreProperties>
</file>