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6" r:id="rId3"/>
    <p:sldId id="277" r:id="rId4"/>
    <p:sldId id="257" r:id="rId5"/>
    <p:sldId id="258" r:id="rId6"/>
    <p:sldId id="259" r:id="rId7"/>
    <p:sldId id="260" r:id="rId8"/>
    <p:sldId id="261" r:id="rId9"/>
    <p:sldId id="269" r:id="rId10"/>
    <p:sldId id="271" r:id="rId11"/>
    <p:sldId id="272" r:id="rId12"/>
    <p:sldId id="270" r:id="rId13"/>
    <p:sldId id="262" r:id="rId14"/>
    <p:sldId id="275" r:id="rId15"/>
    <p:sldId id="267" r:id="rId16"/>
  </p:sldIdLst>
  <p:sldSz cx="18288000" cy="10287000"/>
  <p:notesSz cx="6858000" cy="9144000"/>
  <p:embeddedFontLst>
    <p:embeddedFont>
      <p:font typeface="Algerian" panose="04020705040A02060702" pitchFamily="82" charset="0"/>
      <p:regular r:id="rId17"/>
    </p:embeddedFont>
    <p:embeddedFont>
      <p:font typeface="Bernard MT Condensed" panose="02050806060905020404" pitchFamily="18" charset="0"/>
      <p:regular r:id="rId18"/>
    </p:embeddedFont>
    <p:embeddedFont>
      <p:font typeface="Margin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Gaya Medium 2 - Akse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8" d="100"/>
          <a:sy n="38" d="100"/>
        </p:scale>
        <p:origin x="102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8.png"/><Relationship Id="rId5" Type="http://schemas.openxmlformats.org/officeDocument/2006/relationships/image" Target="../media/image7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9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1432" y="-1477780"/>
            <a:ext cx="6026263" cy="5954701"/>
          </a:xfrm>
          <a:custGeom>
            <a:avLst/>
            <a:gdLst/>
            <a:ahLst/>
            <a:cxnLst/>
            <a:rect l="l" t="t" r="r" b="b"/>
            <a:pathLst>
              <a:path w="6026263" h="5954701">
                <a:moveTo>
                  <a:pt x="0" y="0"/>
                </a:moveTo>
                <a:lnTo>
                  <a:pt x="6026263" y="0"/>
                </a:lnTo>
                <a:lnTo>
                  <a:pt x="6026263" y="5954701"/>
                </a:lnTo>
                <a:lnTo>
                  <a:pt x="0" y="595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3028" y="1028700"/>
            <a:ext cx="11121945" cy="8229600"/>
          </a:xfrm>
          <a:custGeom>
            <a:avLst/>
            <a:gdLst/>
            <a:ahLst/>
            <a:cxnLst/>
            <a:rect l="l" t="t" r="r" b="b"/>
            <a:pathLst>
              <a:path w="11121945" h="8229600">
                <a:moveTo>
                  <a:pt x="0" y="0"/>
                </a:moveTo>
                <a:lnTo>
                  <a:pt x="11121944" y="0"/>
                </a:lnTo>
                <a:lnTo>
                  <a:pt x="11121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616771" y="2349996"/>
            <a:ext cx="10254953" cy="82296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4" y="0"/>
                </a:lnTo>
                <a:lnTo>
                  <a:pt x="10254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5061">
            <a:off x="6275158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159309">
            <a:off x="-6341899" y="-320469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8"/>
                </a:lnTo>
                <a:lnTo>
                  <a:pt x="0" y="2698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828558">
            <a:off x="14669476" y="4770082"/>
            <a:ext cx="3860506" cy="4825632"/>
          </a:xfrm>
          <a:custGeom>
            <a:avLst/>
            <a:gdLst/>
            <a:ahLst/>
            <a:cxnLst/>
            <a:rect l="l" t="t" r="r" b="b"/>
            <a:pathLst>
              <a:path w="3860506" h="4825632">
                <a:moveTo>
                  <a:pt x="0" y="0"/>
                </a:moveTo>
                <a:lnTo>
                  <a:pt x="3860506" y="0"/>
                </a:lnTo>
                <a:lnTo>
                  <a:pt x="3860506" y="4825632"/>
                </a:lnTo>
                <a:lnTo>
                  <a:pt x="0" y="4825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83624">
            <a:off x="-589822" y="6374526"/>
            <a:ext cx="5642579" cy="4267200"/>
          </a:xfrm>
          <a:custGeom>
            <a:avLst/>
            <a:gdLst/>
            <a:ahLst/>
            <a:cxnLst/>
            <a:rect l="l" t="t" r="r" b="b"/>
            <a:pathLst>
              <a:path w="5642579" h="4267200">
                <a:moveTo>
                  <a:pt x="0" y="0"/>
                </a:moveTo>
                <a:lnTo>
                  <a:pt x="5642579" y="0"/>
                </a:lnTo>
                <a:lnTo>
                  <a:pt x="5642579" y="4267200"/>
                </a:lnTo>
                <a:lnTo>
                  <a:pt x="0" y="4267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258161">
            <a:off x="16117847" y="1645801"/>
            <a:ext cx="963763" cy="1095185"/>
          </a:xfrm>
          <a:custGeom>
            <a:avLst/>
            <a:gdLst/>
            <a:ahLst/>
            <a:cxnLst/>
            <a:rect l="l" t="t" r="r" b="b"/>
            <a:pathLst>
              <a:path w="963763" h="1095185">
                <a:moveTo>
                  <a:pt x="0" y="0"/>
                </a:moveTo>
                <a:lnTo>
                  <a:pt x="963763" y="0"/>
                </a:lnTo>
                <a:lnTo>
                  <a:pt x="963763" y="1095185"/>
                </a:lnTo>
                <a:lnTo>
                  <a:pt x="0" y="1095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4580957">
            <a:off x="13227258" y="697578"/>
            <a:ext cx="2088438" cy="2257771"/>
          </a:xfrm>
          <a:custGeom>
            <a:avLst/>
            <a:gdLst/>
            <a:ahLst/>
            <a:cxnLst/>
            <a:rect l="l" t="t" r="r" b="b"/>
            <a:pathLst>
              <a:path w="2088438" h="2257771">
                <a:moveTo>
                  <a:pt x="0" y="0"/>
                </a:moveTo>
                <a:lnTo>
                  <a:pt x="2088438" y="0"/>
                </a:lnTo>
                <a:lnTo>
                  <a:pt x="2088438" y="2257771"/>
                </a:lnTo>
                <a:lnTo>
                  <a:pt x="0" y="2257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28800" y="2349995"/>
            <a:ext cx="13786114" cy="68342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endParaRPr lang="en-US" sz="12784" dirty="0">
              <a:solidFill>
                <a:srgbClr val="5D3E18"/>
              </a:solidFill>
              <a:latin typeface="Margin"/>
              <a:ea typeface="Margin"/>
              <a:cs typeface="Margin"/>
              <a:sym typeface="Margin"/>
            </a:endParaRPr>
          </a:p>
          <a:p>
            <a:pPr algn="ctr">
              <a:lnSpc>
                <a:spcPts val="8693"/>
              </a:lnSpc>
            </a:pP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Perjalanan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</a:t>
            </a: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Karir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</a:t>
            </a: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Akademik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&amp; </a:t>
            </a:r>
          </a:p>
          <a:p>
            <a:pPr algn="ctr">
              <a:lnSpc>
                <a:spcPts val="8693"/>
              </a:lnSpc>
            </a:pP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Proyeksi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</a:t>
            </a: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Pengembangan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</a:t>
            </a:r>
          </a:p>
          <a:p>
            <a:pPr algn="ctr">
              <a:lnSpc>
                <a:spcPts val="8693"/>
              </a:lnSpc>
            </a:pPr>
            <a:r>
              <a:rPr lang="en-US" sz="96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Studi</a:t>
            </a:r>
            <a:r>
              <a:rPr lang="en-US" sz="96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Hadis </a:t>
            </a:r>
          </a:p>
          <a:p>
            <a:pPr algn="ctr">
              <a:lnSpc>
                <a:spcPts val="8693"/>
              </a:lnSpc>
            </a:pPr>
            <a:endParaRPr lang="en-US" sz="12784" dirty="0">
              <a:solidFill>
                <a:srgbClr val="5D3E18"/>
              </a:solidFill>
              <a:latin typeface="Margin"/>
              <a:ea typeface="Margin"/>
              <a:cs typeface="Margin"/>
              <a:sym typeface="Margin"/>
            </a:endParaRPr>
          </a:p>
          <a:p>
            <a:pPr algn="ctr">
              <a:lnSpc>
                <a:spcPts val="8693"/>
              </a:lnSpc>
            </a:pPr>
            <a:endParaRPr lang="en-US" sz="12784" dirty="0">
              <a:solidFill>
                <a:srgbClr val="5D3E18"/>
              </a:solidFill>
              <a:latin typeface="Margin"/>
              <a:ea typeface="Margin"/>
              <a:cs typeface="Margin"/>
              <a:sym typeface="Margi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AC0C7BF-969B-2BD9-F6D4-00F058D7F0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454" y="198256"/>
            <a:ext cx="2325431" cy="1965140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97CE26B9-DDEB-CF96-213D-4397125BEC92}"/>
              </a:ext>
            </a:extLst>
          </p:cNvPr>
          <p:cNvSpPr txBox="1"/>
          <p:nvPr/>
        </p:nvSpPr>
        <p:spPr>
          <a:xfrm>
            <a:off x="4238170" y="7916633"/>
            <a:ext cx="9999626" cy="98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4800" b="1" dirty="0">
                <a:solidFill>
                  <a:srgbClr val="5D3E18"/>
                </a:solidFill>
                <a:latin typeface="Times New Roman" panose="02020603050405020304" pitchFamily="18" charset="0"/>
                <a:ea typeface="Margin"/>
                <a:cs typeface="Times New Roman" panose="02020603050405020304" pitchFamily="18" charset="0"/>
                <a:sym typeface="Margin"/>
              </a:rPr>
              <a:t>Dr. Salamah Noorhidayati, </a:t>
            </a:r>
            <a:r>
              <a:rPr lang="en-US" sz="4800" b="1" dirty="0" err="1">
                <a:solidFill>
                  <a:srgbClr val="5D3E18"/>
                </a:solidFill>
                <a:latin typeface="Times New Roman" panose="02020603050405020304" pitchFamily="18" charset="0"/>
                <a:ea typeface="Margin"/>
                <a:cs typeface="Times New Roman" panose="02020603050405020304" pitchFamily="18" charset="0"/>
                <a:sym typeface="Margin"/>
              </a:rPr>
              <a:t>M.Ag</a:t>
            </a:r>
            <a:endParaRPr lang="en-US" sz="4800" b="1" dirty="0">
              <a:solidFill>
                <a:srgbClr val="5D3E18"/>
              </a:solidFill>
              <a:latin typeface="Times New Roman" panose="02020603050405020304" pitchFamily="18" charset="0"/>
              <a:ea typeface="Margin"/>
              <a:cs typeface="Times New Roman" panose="02020603050405020304" pitchFamily="18" charset="0"/>
              <a:sym typeface="Margi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425326" y="1649434"/>
            <a:ext cx="6538344" cy="8200264"/>
          </a:xfrm>
          <a:custGeom>
            <a:avLst/>
            <a:gdLst/>
            <a:ahLst/>
            <a:cxnLst/>
            <a:rect l="l" t="t" r="r" b="b"/>
            <a:pathLst>
              <a:path w="6538344" h="8200264">
                <a:moveTo>
                  <a:pt x="0" y="0"/>
                </a:moveTo>
                <a:lnTo>
                  <a:pt x="6538343" y="0"/>
                </a:lnTo>
                <a:lnTo>
                  <a:pt x="6538343" y="8200264"/>
                </a:lnTo>
                <a:lnTo>
                  <a:pt x="0" y="820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1493370" y="288963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9" y="0"/>
                </a:lnTo>
                <a:lnTo>
                  <a:pt x="7447419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17642" y="5749566"/>
            <a:ext cx="2883315" cy="4402257"/>
          </a:xfrm>
          <a:custGeom>
            <a:avLst/>
            <a:gdLst/>
            <a:ahLst/>
            <a:cxnLst/>
            <a:rect l="l" t="t" r="r" b="b"/>
            <a:pathLst>
              <a:path w="2883315" h="4402257">
                <a:moveTo>
                  <a:pt x="0" y="0"/>
                </a:moveTo>
                <a:lnTo>
                  <a:pt x="2883316" y="0"/>
                </a:lnTo>
                <a:lnTo>
                  <a:pt x="2883316" y="4402258"/>
                </a:lnTo>
                <a:lnTo>
                  <a:pt x="0" y="440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78226">
            <a:off x="15853156" y="320238"/>
            <a:ext cx="1882946" cy="2331822"/>
          </a:xfrm>
          <a:custGeom>
            <a:avLst/>
            <a:gdLst/>
            <a:ahLst/>
            <a:cxnLst/>
            <a:rect l="l" t="t" r="r" b="b"/>
            <a:pathLst>
              <a:path w="1882946" h="2331822">
                <a:moveTo>
                  <a:pt x="0" y="0"/>
                </a:moveTo>
                <a:lnTo>
                  <a:pt x="1882946" y="0"/>
                </a:lnTo>
                <a:lnTo>
                  <a:pt x="1882946" y="2331822"/>
                </a:lnTo>
                <a:lnTo>
                  <a:pt x="0" y="233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31955">
            <a:off x="-1208940" y="-675740"/>
            <a:ext cx="3355087" cy="3423558"/>
          </a:xfrm>
          <a:custGeom>
            <a:avLst/>
            <a:gdLst/>
            <a:ahLst/>
            <a:cxnLst/>
            <a:rect l="l" t="t" r="r" b="b"/>
            <a:pathLst>
              <a:path w="3355087" h="3423558">
                <a:moveTo>
                  <a:pt x="0" y="0"/>
                </a:moveTo>
                <a:lnTo>
                  <a:pt x="3355087" y="0"/>
                </a:lnTo>
                <a:lnTo>
                  <a:pt x="3355087" y="3423558"/>
                </a:lnTo>
                <a:lnTo>
                  <a:pt x="0" y="3423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46377" y="5991783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3" y="0"/>
                </a:lnTo>
                <a:lnTo>
                  <a:pt x="5061703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583830D-D362-DAAB-E076-6B1265227ED1}"/>
              </a:ext>
            </a:extLst>
          </p:cNvPr>
          <p:cNvSpPr txBox="1"/>
          <p:nvPr/>
        </p:nvSpPr>
        <p:spPr>
          <a:xfrm>
            <a:off x="217266" y="914594"/>
            <a:ext cx="9999626" cy="1115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8000" b="1" dirty="0" err="1">
                <a:solidFill>
                  <a:srgbClr val="5D3E18"/>
                </a:solidFill>
                <a:latin typeface="Times New Roman" panose="02020603050405020304" pitchFamily="18" charset="0"/>
                <a:ea typeface="Margin"/>
                <a:cs typeface="Times New Roman" panose="02020603050405020304" pitchFamily="18" charset="0"/>
                <a:sym typeface="Margin"/>
              </a:rPr>
              <a:t>Pengabdian</a:t>
            </a:r>
            <a:endParaRPr lang="en-US" sz="8000" b="1" dirty="0">
              <a:solidFill>
                <a:srgbClr val="5D3E18"/>
              </a:solidFill>
              <a:latin typeface="Times New Roman" panose="02020603050405020304" pitchFamily="18" charset="0"/>
              <a:ea typeface="Margin"/>
              <a:cs typeface="Times New Roman" panose="02020603050405020304" pitchFamily="18" charset="0"/>
              <a:sym typeface="Margi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CC320-6BF3-F635-F6E7-024C643FAC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988" t="26884" r="20717" b="23959"/>
          <a:stretch/>
        </p:blipFill>
        <p:spPr>
          <a:xfrm>
            <a:off x="1822843" y="2079654"/>
            <a:ext cx="14153697" cy="73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4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9309">
            <a:off x="-6281208" y="-163985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3821" y="2957484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75504">
            <a:off x="13144476" y="2730014"/>
            <a:ext cx="1491727" cy="1612678"/>
          </a:xfrm>
          <a:custGeom>
            <a:avLst/>
            <a:gdLst/>
            <a:ahLst/>
            <a:cxnLst/>
            <a:rect l="l" t="t" r="r" b="b"/>
            <a:pathLst>
              <a:path w="1491727" h="1612678">
                <a:moveTo>
                  <a:pt x="0" y="0"/>
                </a:moveTo>
                <a:lnTo>
                  <a:pt x="1491727" y="0"/>
                </a:lnTo>
                <a:lnTo>
                  <a:pt x="1491727" y="1612679"/>
                </a:lnTo>
                <a:lnTo>
                  <a:pt x="0" y="1612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7782">
            <a:off x="-350241" y="5691656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4" y="0"/>
                </a:lnTo>
                <a:lnTo>
                  <a:pt x="5061704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64252">
            <a:off x="15783935" y="-374623"/>
            <a:ext cx="2266367" cy="2806646"/>
          </a:xfrm>
          <a:custGeom>
            <a:avLst/>
            <a:gdLst/>
            <a:ahLst/>
            <a:cxnLst/>
            <a:rect l="l" t="t" r="r" b="b"/>
            <a:pathLst>
              <a:path w="2266367" h="2806646">
                <a:moveTo>
                  <a:pt x="0" y="0"/>
                </a:moveTo>
                <a:lnTo>
                  <a:pt x="2266367" y="0"/>
                </a:lnTo>
                <a:lnTo>
                  <a:pt x="2266367" y="2806646"/>
                </a:lnTo>
                <a:lnTo>
                  <a:pt x="0" y="2806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343841" y="-4131593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258161">
            <a:off x="1698730" y="2409892"/>
            <a:ext cx="963763" cy="1095185"/>
          </a:xfrm>
          <a:custGeom>
            <a:avLst/>
            <a:gdLst/>
            <a:ahLst/>
            <a:cxnLst/>
            <a:rect l="l" t="t" r="r" b="b"/>
            <a:pathLst>
              <a:path w="963763" h="1095185">
                <a:moveTo>
                  <a:pt x="0" y="0"/>
                </a:moveTo>
                <a:lnTo>
                  <a:pt x="963763" y="0"/>
                </a:lnTo>
                <a:lnTo>
                  <a:pt x="963763" y="1095185"/>
                </a:lnTo>
                <a:lnTo>
                  <a:pt x="0" y="1095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A99BD4B6-E2B1-AD96-3F36-449A420CA253}"/>
              </a:ext>
            </a:extLst>
          </p:cNvPr>
          <p:cNvSpPr txBox="1"/>
          <p:nvPr/>
        </p:nvSpPr>
        <p:spPr>
          <a:xfrm>
            <a:off x="4912749" y="119212"/>
            <a:ext cx="8544577" cy="11252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88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Karya</a:t>
            </a:r>
            <a:r>
              <a:rPr lang="en-US" sz="88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(</a:t>
            </a:r>
            <a:r>
              <a:rPr lang="en-US" sz="88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Buku</a:t>
            </a:r>
            <a:r>
              <a:rPr lang="en-US" sz="88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9CDC31-BAE2-AAE3-A682-0429F29ADB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7159" t="34854" r="21698" b="22916"/>
          <a:stretch/>
        </p:blipFill>
        <p:spPr>
          <a:xfrm>
            <a:off x="1919540" y="1258937"/>
            <a:ext cx="9787558" cy="4543981"/>
          </a:xfrm>
          <a:prstGeom prst="rect">
            <a:avLst/>
          </a:prstGeom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D882E7D-A60B-EFC5-8285-40354774CEB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7746" t="24728" r="21303" b="44293"/>
          <a:stretch/>
        </p:blipFill>
        <p:spPr>
          <a:xfrm>
            <a:off x="5637875" y="5676734"/>
            <a:ext cx="11090786" cy="379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9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7641" y="-115106"/>
            <a:ext cx="8352718" cy="2541613"/>
          </a:xfrm>
          <a:custGeom>
            <a:avLst/>
            <a:gdLst/>
            <a:ahLst/>
            <a:cxnLst/>
            <a:rect l="l" t="t" r="r" b="b"/>
            <a:pathLst>
              <a:path w="8352718" h="2541613">
                <a:moveTo>
                  <a:pt x="0" y="0"/>
                </a:moveTo>
                <a:lnTo>
                  <a:pt x="8352718" y="0"/>
                </a:lnTo>
                <a:lnTo>
                  <a:pt x="8352718" y="2541613"/>
                </a:lnTo>
                <a:lnTo>
                  <a:pt x="0" y="254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59309">
            <a:off x="-4394061" y="3929101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6299918" y="-1886833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29486">
            <a:off x="15338824" y="589210"/>
            <a:ext cx="1882946" cy="2331822"/>
          </a:xfrm>
          <a:custGeom>
            <a:avLst/>
            <a:gdLst/>
            <a:ahLst/>
            <a:cxnLst/>
            <a:rect l="l" t="t" r="r" b="b"/>
            <a:pathLst>
              <a:path w="1882946" h="2331822">
                <a:moveTo>
                  <a:pt x="0" y="0"/>
                </a:moveTo>
                <a:lnTo>
                  <a:pt x="1882946" y="0"/>
                </a:lnTo>
                <a:lnTo>
                  <a:pt x="1882946" y="2331822"/>
                </a:lnTo>
                <a:lnTo>
                  <a:pt x="0" y="233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03821" y="3439088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571199">
            <a:off x="4202895" y="6375096"/>
            <a:ext cx="2336163" cy="2888241"/>
          </a:xfrm>
          <a:custGeom>
            <a:avLst/>
            <a:gdLst/>
            <a:ahLst/>
            <a:cxnLst/>
            <a:rect l="l" t="t" r="r" b="b"/>
            <a:pathLst>
              <a:path w="2336163" h="2888241">
                <a:moveTo>
                  <a:pt x="0" y="0"/>
                </a:moveTo>
                <a:lnTo>
                  <a:pt x="2336163" y="0"/>
                </a:lnTo>
                <a:lnTo>
                  <a:pt x="2336163" y="2888241"/>
                </a:lnTo>
                <a:lnTo>
                  <a:pt x="0" y="2888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7F96DA04-5529-293E-2895-913897C23C0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27159" t="28790" r="14512" b="34651"/>
          <a:stretch/>
        </p:blipFill>
        <p:spPr>
          <a:xfrm>
            <a:off x="1304817" y="1114585"/>
            <a:ext cx="11721610" cy="4130647"/>
          </a:xfrm>
          <a:prstGeom prst="rect">
            <a:avLst/>
          </a:prstGeom>
        </p:spPr>
      </p:pic>
      <p:sp>
        <p:nvSpPr>
          <p:cNvPr id="14" name="TextBox 14">
            <a:extLst>
              <a:ext uri="{FF2B5EF4-FFF2-40B4-BE49-F238E27FC236}">
                <a16:creationId xmlns:a16="http://schemas.microsoft.com/office/drawing/2014/main" id="{594846A6-E4EA-2953-76E1-F093AB8B5B6C}"/>
              </a:ext>
            </a:extLst>
          </p:cNvPr>
          <p:cNvSpPr txBox="1"/>
          <p:nvPr/>
        </p:nvSpPr>
        <p:spPr>
          <a:xfrm>
            <a:off x="3165566" y="47754"/>
            <a:ext cx="8544577" cy="1151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88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Karya</a:t>
            </a:r>
            <a:r>
              <a:rPr lang="en-US" sz="88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(</a:t>
            </a:r>
            <a:r>
              <a:rPr lang="en-US" sz="8800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Buku</a:t>
            </a:r>
            <a:r>
              <a:rPr lang="en-US" sz="8800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)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EBBD7FD2-2556-45F9-CA42-56B37552C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27159" t="28610" r="13221" b="11123"/>
          <a:stretch/>
        </p:blipFill>
        <p:spPr>
          <a:xfrm>
            <a:off x="7874797" y="4718538"/>
            <a:ext cx="9161293" cy="52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27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409351">
            <a:off x="7135451" y="8097153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82952">
            <a:off x="-5728498" y="6296781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5"/>
                </a:lnTo>
                <a:lnTo>
                  <a:pt x="0" y="620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329382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</p:spPr>
      </p:sp>
      <p:sp>
        <p:nvSpPr>
          <p:cNvPr id="6" name="Freeform 6"/>
          <p:cNvSpPr/>
          <p:nvPr/>
        </p:nvSpPr>
        <p:spPr>
          <a:xfrm rot="-5708293">
            <a:off x="15594547" y="7689105"/>
            <a:ext cx="3355087" cy="3423558"/>
          </a:xfrm>
          <a:custGeom>
            <a:avLst/>
            <a:gdLst/>
            <a:ahLst/>
            <a:cxnLst/>
            <a:rect l="l" t="t" r="r" b="b"/>
            <a:pathLst>
              <a:path w="3355087" h="3423558">
                <a:moveTo>
                  <a:pt x="0" y="0"/>
                </a:moveTo>
                <a:lnTo>
                  <a:pt x="3355087" y="0"/>
                </a:lnTo>
                <a:lnTo>
                  <a:pt x="3355087" y="3423558"/>
                </a:lnTo>
                <a:lnTo>
                  <a:pt x="0" y="3423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4033440" y="35511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</p:sp>
      <p:sp>
        <p:nvSpPr>
          <p:cNvPr id="8" name="Freeform 8"/>
          <p:cNvSpPr/>
          <p:nvPr/>
        </p:nvSpPr>
        <p:spPr>
          <a:xfrm rot="-388933">
            <a:off x="-872280" y="6392860"/>
            <a:ext cx="5162846" cy="3903763"/>
          </a:xfrm>
          <a:custGeom>
            <a:avLst/>
            <a:gdLst/>
            <a:ahLst/>
            <a:cxnLst/>
            <a:rect l="l" t="t" r="r" b="b"/>
            <a:pathLst>
              <a:path w="5162846" h="3903763">
                <a:moveTo>
                  <a:pt x="0" y="0"/>
                </a:moveTo>
                <a:lnTo>
                  <a:pt x="5162846" y="0"/>
                </a:lnTo>
                <a:lnTo>
                  <a:pt x="5162846" y="3903762"/>
                </a:lnTo>
                <a:lnTo>
                  <a:pt x="0" y="3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685989">
            <a:off x="15677689" y="864753"/>
            <a:ext cx="2349573" cy="2865941"/>
          </a:xfrm>
          <a:custGeom>
            <a:avLst/>
            <a:gdLst/>
            <a:ahLst/>
            <a:cxnLst/>
            <a:rect l="l" t="t" r="r" b="b"/>
            <a:pathLst>
              <a:path w="2349573" h="2865941">
                <a:moveTo>
                  <a:pt x="0" y="0"/>
                </a:moveTo>
                <a:lnTo>
                  <a:pt x="2349573" y="0"/>
                </a:lnTo>
                <a:lnTo>
                  <a:pt x="2349573" y="2865941"/>
                </a:lnTo>
                <a:lnTo>
                  <a:pt x="0" y="2865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BE3F170E-88C3-CC08-B3DB-211F911D987B}"/>
              </a:ext>
            </a:extLst>
          </p:cNvPr>
          <p:cNvSpPr/>
          <p:nvPr/>
        </p:nvSpPr>
        <p:spPr>
          <a:xfrm>
            <a:off x="5619132" y="210581"/>
            <a:ext cx="6184456" cy="160586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Kontribusi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Akademik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dilihat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jumlah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sitasi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ambar 12">
            <a:extLst>
              <a:ext uri="{FF2B5EF4-FFF2-40B4-BE49-F238E27FC236}">
                <a16:creationId xmlns:a16="http://schemas.microsoft.com/office/drawing/2014/main" id="{7C3A9999-D8C5-13F3-0D63-DF6809F16B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67" y="1921554"/>
            <a:ext cx="7696200" cy="759688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  <a:p>
            <a:endParaRPr lang="id-ID" dirty="0"/>
          </a:p>
        </p:txBody>
      </p:sp>
      <p:sp>
        <p:nvSpPr>
          <p:cNvPr id="3" name="Freeform 3"/>
          <p:cNvSpPr/>
          <p:nvPr/>
        </p:nvSpPr>
        <p:spPr>
          <a:xfrm rot="-409351">
            <a:off x="6576390" y="7909131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8"/>
                </a:lnTo>
                <a:lnTo>
                  <a:pt x="0" y="2698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717316">
            <a:off x="-6112812" y="6802977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329382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5521040" y="-166584"/>
            <a:ext cx="6340251" cy="11268867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d-ID" dirty="0"/>
          </a:p>
        </p:txBody>
      </p:sp>
      <p:sp>
        <p:nvSpPr>
          <p:cNvPr id="7" name="Freeform 7"/>
          <p:cNvSpPr/>
          <p:nvPr/>
        </p:nvSpPr>
        <p:spPr>
          <a:xfrm>
            <a:off x="2400917" y="721217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8" y="0"/>
                </a:lnTo>
                <a:lnTo>
                  <a:pt x="7447418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915275">
            <a:off x="15357460" y="-1495416"/>
            <a:ext cx="4235915" cy="4322362"/>
          </a:xfrm>
          <a:custGeom>
            <a:avLst/>
            <a:gdLst/>
            <a:ahLst/>
            <a:cxnLst/>
            <a:rect l="l" t="t" r="r" b="b"/>
            <a:pathLst>
              <a:path w="4235915" h="4322362">
                <a:moveTo>
                  <a:pt x="0" y="0"/>
                </a:moveTo>
                <a:lnTo>
                  <a:pt x="4235915" y="0"/>
                </a:lnTo>
                <a:lnTo>
                  <a:pt x="4235915" y="4322363"/>
                </a:lnTo>
                <a:lnTo>
                  <a:pt x="0" y="43223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66588" flipH="1">
            <a:off x="242162" y="5857117"/>
            <a:ext cx="3668034" cy="4474162"/>
          </a:xfrm>
          <a:custGeom>
            <a:avLst/>
            <a:gdLst/>
            <a:ahLst/>
            <a:cxnLst/>
            <a:rect l="l" t="t" r="r" b="b"/>
            <a:pathLst>
              <a:path w="3668034" h="4474162">
                <a:moveTo>
                  <a:pt x="3668034" y="0"/>
                </a:moveTo>
                <a:lnTo>
                  <a:pt x="0" y="0"/>
                </a:lnTo>
                <a:lnTo>
                  <a:pt x="0" y="4474162"/>
                </a:lnTo>
                <a:lnTo>
                  <a:pt x="3668034" y="4474162"/>
                </a:lnTo>
                <a:lnTo>
                  <a:pt x="3668034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41127">
            <a:off x="-5058568" y="9068324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10604">
            <a:off x="16099606" y="6802590"/>
            <a:ext cx="1919793" cy="2373476"/>
          </a:xfrm>
          <a:custGeom>
            <a:avLst/>
            <a:gdLst/>
            <a:ahLst/>
            <a:cxnLst/>
            <a:rect l="l" t="t" r="r" b="b"/>
            <a:pathLst>
              <a:path w="1919793" h="2373476">
                <a:moveTo>
                  <a:pt x="0" y="0"/>
                </a:moveTo>
                <a:lnTo>
                  <a:pt x="1919793" y="0"/>
                </a:lnTo>
                <a:lnTo>
                  <a:pt x="1919793" y="2373476"/>
                </a:lnTo>
                <a:lnTo>
                  <a:pt x="0" y="23734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EEFA8C6C-8ED8-84E1-03FF-9E97543375D6}"/>
              </a:ext>
            </a:extLst>
          </p:cNvPr>
          <p:cNvSpPr/>
          <p:nvPr/>
        </p:nvSpPr>
        <p:spPr>
          <a:xfrm>
            <a:off x="2927056" y="1528974"/>
            <a:ext cx="10109200" cy="1150903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en-US" sz="4800" dirty="0" err="1">
                <a:latin typeface="Bernard MT Condensed" panose="02050806060905020404" pitchFamily="18" charset="0"/>
              </a:rPr>
              <a:t>Proyeksi</a:t>
            </a:r>
            <a:r>
              <a:rPr lang="en-US" sz="4800" dirty="0">
                <a:latin typeface="Bernard MT Condensed" panose="02050806060905020404" pitchFamily="18" charset="0"/>
              </a:rPr>
              <a:t> </a:t>
            </a:r>
            <a:r>
              <a:rPr lang="en-US" sz="4800" dirty="0" err="1">
                <a:latin typeface="Bernard MT Condensed" panose="02050806060905020404" pitchFamily="18" charset="0"/>
              </a:rPr>
              <a:t>Pengembangan</a:t>
            </a:r>
            <a:r>
              <a:rPr lang="en-US" sz="4800" dirty="0">
                <a:latin typeface="Bernard MT Condensed" panose="02050806060905020404" pitchFamily="18" charset="0"/>
              </a:rPr>
              <a:t> </a:t>
            </a:r>
            <a:r>
              <a:rPr lang="en-US" sz="4800" dirty="0" err="1">
                <a:latin typeface="Bernard MT Condensed" panose="02050806060905020404" pitchFamily="18" charset="0"/>
              </a:rPr>
              <a:t>Studi</a:t>
            </a:r>
            <a:r>
              <a:rPr lang="en-US" sz="4800" dirty="0">
                <a:latin typeface="Bernard MT Condensed" panose="02050806060905020404" pitchFamily="18" charset="0"/>
              </a:rPr>
              <a:t> Hadis</a:t>
            </a:r>
            <a:endParaRPr lang="id-ID" sz="4800" dirty="0">
              <a:latin typeface="Bernard MT Condensed" panose="02050806060905020404" pitchFamily="18" charset="0"/>
            </a:endParaRPr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A304E2AD-2046-B0A8-3E50-3E4E409102DB}"/>
              </a:ext>
            </a:extLst>
          </p:cNvPr>
          <p:cNvSpPr/>
          <p:nvPr/>
        </p:nvSpPr>
        <p:spPr>
          <a:xfrm>
            <a:off x="3685311" y="3208348"/>
            <a:ext cx="12851480" cy="4519001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/>
          <a:lstStyle/>
          <a:p>
            <a:pPr marL="457200" indent="-457200">
              <a:buAutoNum type="arabicPeriod"/>
            </a:pP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Integrasi Penelitian dan </a:t>
            </a:r>
            <a:r>
              <a:rPr lang="id-ID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PkM</a:t>
            </a: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dalam </a:t>
            </a:r>
            <a:r>
              <a:rPr lang="id-ID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pemnbelajaran</a:t>
            </a: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Pengembangan aplikasi </a:t>
            </a:r>
            <a:r>
              <a:rPr lang="id-ID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id-ID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Penelitian Kolaboratif Nasional (ASILHA)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Penyusunan ensiklopedi ulama hadis nusantara</a:t>
            </a:r>
          </a:p>
          <a:p>
            <a:endParaRPr lang="id-ID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Penelitian kolaboratif internasional: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d-ID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Internasionalisasi pemikiran ulama hadis nusantara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d-ID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87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91432" y="-1477780"/>
            <a:ext cx="6026263" cy="5954701"/>
          </a:xfrm>
          <a:custGeom>
            <a:avLst/>
            <a:gdLst/>
            <a:ahLst/>
            <a:cxnLst/>
            <a:rect l="l" t="t" r="r" b="b"/>
            <a:pathLst>
              <a:path w="6026263" h="5954701">
                <a:moveTo>
                  <a:pt x="0" y="0"/>
                </a:moveTo>
                <a:lnTo>
                  <a:pt x="6026263" y="0"/>
                </a:lnTo>
                <a:lnTo>
                  <a:pt x="6026263" y="5954701"/>
                </a:lnTo>
                <a:lnTo>
                  <a:pt x="0" y="59547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83028" y="1028700"/>
            <a:ext cx="11121945" cy="8229600"/>
          </a:xfrm>
          <a:custGeom>
            <a:avLst/>
            <a:gdLst/>
            <a:ahLst/>
            <a:cxnLst/>
            <a:rect l="l" t="t" r="r" b="b"/>
            <a:pathLst>
              <a:path w="11121945" h="8229600">
                <a:moveTo>
                  <a:pt x="0" y="0"/>
                </a:moveTo>
                <a:lnTo>
                  <a:pt x="11121944" y="0"/>
                </a:lnTo>
                <a:lnTo>
                  <a:pt x="1112194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16523" y="1028700"/>
            <a:ext cx="10254953" cy="8229600"/>
          </a:xfrm>
          <a:custGeom>
            <a:avLst/>
            <a:gdLst/>
            <a:ahLst/>
            <a:cxnLst/>
            <a:rect l="l" t="t" r="r" b="b"/>
            <a:pathLst>
              <a:path w="10254953" h="8229600">
                <a:moveTo>
                  <a:pt x="0" y="0"/>
                </a:moveTo>
                <a:lnTo>
                  <a:pt x="10254954" y="0"/>
                </a:lnTo>
                <a:lnTo>
                  <a:pt x="1025495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9309">
            <a:off x="-6341899" y="-320469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8"/>
                </a:lnTo>
                <a:lnTo>
                  <a:pt x="0" y="26983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828558">
            <a:off x="14669476" y="4770082"/>
            <a:ext cx="3860506" cy="4825632"/>
          </a:xfrm>
          <a:custGeom>
            <a:avLst/>
            <a:gdLst/>
            <a:ahLst/>
            <a:cxnLst/>
            <a:rect l="l" t="t" r="r" b="b"/>
            <a:pathLst>
              <a:path w="3860506" h="4825632">
                <a:moveTo>
                  <a:pt x="0" y="0"/>
                </a:moveTo>
                <a:lnTo>
                  <a:pt x="3860506" y="0"/>
                </a:lnTo>
                <a:lnTo>
                  <a:pt x="3860506" y="4825632"/>
                </a:lnTo>
                <a:lnTo>
                  <a:pt x="0" y="48256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580957">
            <a:off x="13227258" y="697578"/>
            <a:ext cx="2088438" cy="2257771"/>
          </a:xfrm>
          <a:custGeom>
            <a:avLst/>
            <a:gdLst/>
            <a:ahLst/>
            <a:cxnLst/>
            <a:rect l="l" t="t" r="r" b="b"/>
            <a:pathLst>
              <a:path w="2088438" h="2257771">
                <a:moveTo>
                  <a:pt x="0" y="0"/>
                </a:moveTo>
                <a:lnTo>
                  <a:pt x="2088438" y="0"/>
                </a:lnTo>
                <a:lnTo>
                  <a:pt x="2088438" y="2257771"/>
                </a:lnTo>
                <a:lnTo>
                  <a:pt x="0" y="2257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63282" y="3204189"/>
            <a:ext cx="9999626" cy="3487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12784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Sekian</a:t>
            </a:r>
            <a:endParaRPr lang="en-US" sz="12784" dirty="0">
              <a:solidFill>
                <a:srgbClr val="5D3E18"/>
              </a:solidFill>
              <a:latin typeface="Margin"/>
              <a:ea typeface="Margin"/>
              <a:cs typeface="Margin"/>
              <a:sym typeface="Margin"/>
            </a:endParaRPr>
          </a:p>
          <a:p>
            <a:pPr algn="ctr">
              <a:lnSpc>
                <a:spcPts val="8693"/>
              </a:lnSpc>
            </a:pPr>
            <a:r>
              <a:rPr lang="en-US" sz="12784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&amp;</a:t>
            </a:r>
          </a:p>
          <a:p>
            <a:pPr algn="ctr">
              <a:lnSpc>
                <a:spcPts val="8693"/>
              </a:lnSpc>
            </a:pPr>
            <a:r>
              <a:rPr lang="en-US" sz="12784" dirty="0" err="1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Terima</a:t>
            </a:r>
            <a:r>
              <a:rPr lang="en-US" sz="12784" dirty="0">
                <a:solidFill>
                  <a:srgbClr val="5D3E18"/>
                </a:solidFill>
                <a:latin typeface="Margin"/>
                <a:ea typeface="Margin"/>
                <a:cs typeface="Margin"/>
                <a:sym typeface="Margin"/>
              </a:rPr>
              <a:t> Kasih</a:t>
            </a:r>
          </a:p>
        </p:txBody>
      </p:sp>
      <p:sp>
        <p:nvSpPr>
          <p:cNvPr id="12" name="Freeform 12"/>
          <p:cNvSpPr/>
          <p:nvPr/>
        </p:nvSpPr>
        <p:spPr>
          <a:xfrm rot="-4580957">
            <a:off x="4590612" y="6848273"/>
            <a:ext cx="2088438" cy="2257771"/>
          </a:xfrm>
          <a:custGeom>
            <a:avLst/>
            <a:gdLst/>
            <a:ahLst/>
            <a:cxnLst/>
            <a:rect l="l" t="t" r="r" b="b"/>
            <a:pathLst>
              <a:path w="2088438" h="2257771">
                <a:moveTo>
                  <a:pt x="0" y="0"/>
                </a:moveTo>
                <a:lnTo>
                  <a:pt x="2088438" y="0"/>
                </a:lnTo>
                <a:lnTo>
                  <a:pt x="2088438" y="2257771"/>
                </a:lnTo>
                <a:lnTo>
                  <a:pt x="0" y="22577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480744" flipH="1">
            <a:off x="-901553" y="5817202"/>
            <a:ext cx="3860506" cy="4825632"/>
          </a:xfrm>
          <a:custGeom>
            <a:avLst/>
            <a:gdLst/>
            <a:ahLst/>
            <a:cxnLst/>
            <a:rect l="l" t="t" r="r" b="b"/>
            <a:pathLst>
              <a:path w="3860506" h="4825632">
                <a:moveTo>
                  <a:pt x="3860506" y="0"/>
                </a:moveTo>
                <a:lnTo>
                  <a:pt x="0" y="0"/>
                </a:lnTo>
                <a:lnTo>
                  <a:pt x="0" y="4825632"/>
                </a:lnTo>
                <a:lnTo>
                  <a:pt x="3860506" y="4825632"/>
                </a:lnTo>
                <a:lnTo>
                  <a:pt x="386050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9309">
            <a:off x="-6938940" y="-476099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3821" y="2957484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75504">
            <a:off x="13144476" y="2730014"/>
            <a:ext cx="1491727" cy="1612678"/>
          </a:xfrm>
          <a:custGeom>
            <a:avLst/>
            <a:gdLst/>
            <a:ahLst/>
            <a:cxnLst/>
            <a:rect l="l" t="t" r="r" b="b"/>
            <a:pathLst>
              <a:path w="1491727" h="1612678">
                <a:moveTo>
                  <a:pt x="0" y="0"/>
                </a:moveTo>
                <a:lnTo>
                  <a:pt x="1491727" y="0"/>
                </a:lnTo>
                <a:lnTo>
                  <a:pt x="1491727" y="1612679"/>
                </a:lnTo>
                <a:lnTo>
                  <a:pt x="0" y="1612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7782">
            <a:off x="-350241" y="5691656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4" y="0"/>
                </a:lnTo>
                <a:lnTo>
                  <a:pt x="5061704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64252">
            <a:off x="15783935" y="-374623"/>
            <a:ext cx="2266367" cy="2806646"/>
          </a:xfrm>
          <a:custGeom>
            <a:avLst/>
            <a:gdLst/>
            <a:ahLst/>
            <a:cxnLst/>
            <a:rect l="l" t="t" r="r" b="b"/>
            <a:pathLst>
              <a:path w="2266367" h="2806646">
                <a:moveTo>
                  <a:pt x="0" y="0"/>
                </a:moveTo>
                <a:lnTo>
                  <a:pt x="2266367" y="0"/>
                </a:lnTo>
                <a:lnTo>
                  <a:pt x="2266367" y="2806646"/>
                </a:lnTo>
                <a:lnTo>
                  <a:pt x="0" y="2806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626420" y="507584"/>
            <a:ext cx="10757731" cy="624037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/>
            <a:r>
              <a:rPr lang="en-US" sz="4800" b="1" dirty="0"/>
              <a:t>      </a:t>
            </a:r>
            <a:r>
              <a:rPr lang="en-US" sz="4800" b="1" dirty="0">
                <a:latin typeface="Algerian" panose="04020705040A02060702" pitchFamily="82" charset="0"/>
              </a:rPr>
              <a:t> REKAM JEJAK  KARIR  DOSEN</a:t>
            </a:r>
          </a:p>
          <a:p>
            <a:pPr algn="ctr"/>
            <a:r>
              <a:rPr lang="en-US" sz="3200" b="1" dirty="0" err="1">
                <a:latin typeface="Algerian" panose="04020705040A02060702" pitchFamily="82" charset="0"/>
              </a:rPr>
              <a:t>Jabatan</a:t>
            </a:r>
            <a:r>
              <a:rPr lang="en-US" sz="3200" b="1" dirty="0">
                <a:latin typeface="Algerian" panose="04020705040A02060702" pitchFamily="82" charset="0"/>
              </a:rPr>
              <a:t> </a:t>
            </a:r>
            <a:r>
              <a:rPr lang="en-US" sz="3200" b="1" dirty="0" err="1">
                <a:latin typeface="Algerian" panose="04020705040A02060702" pitchFamily="82" charset="0"/>
              </a:rPr>
              <a:t>akademik</a:t>
            </a:r>
            <a:endParaRPr lang="id-ID" sz="3200" b="1" dirty="0">
              <a:latin typeface="Algerian" panose="04020705040A02060702" pitchFamily="82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258161">
            <a:off x="1698730" y="2409892"/>
            <a:ext cx="963763" cy="1095185"/>
          </a:xfrm>
          <a:custGeom>
            <a:avLst/>
            <a:gdLst/>
            <a:ahLst/>
            <a:cxnLst/>
            <a:rect l="l" t="t" r="r" b="b"/>
            <a:pathLst>
              <a:path w="963763" h="1095185">
                <a:moveTo>
                  <a:pt x="0" y="0"/>
                </a:moveTo>
                <a:lnTo>
                  <a:pt x="963763" y="0"/>
                </a:lnTo>
                <a:lnTo>
                  <a:pt x="963763" y="1095185"/>
                </a:lnTo>
                <a:lnTo>
                  <a:pt x="0" y="1095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aphicFrame>
        <p:nvGraphicFramePr>
          <p:cNvPr id="16" name="Tabel 15">
            <a:extLst>
              <a:ext uri="{FF2B5EF4-FFF2-40B4-BE49-F238E27FC236}">
                <a16:creationId xmlns:a16="http://schemas.microsoft.com/office/drawing/2014/main" id="{D2B4B0E4-24A7-3E77-1EAA-788D8AA8E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12909"/>
              </p:ext>
            </p:extLst>
          </p:nvPr>
        </p:nvGraphicFramePr>
        <p:xfrm>
          <a:off x="2557856" y="2657136"/>
          <a:ext cx="13226323" cy="72135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1141">
                  <a:extLst>
                    <a:ext uri="{9D8B030D-6E8A-4147-A177-3AD203B41FA5}">
                      <a16:colId xmlns:a16="http://schemas.microsoft.com/office/drawing/2014/main" val="1994373898"/>
                    </a:ext>
                  </a:extLst>
                </a:gridCol>
                <a:gridCol w="3901332">
                  <a:extLst>
                    <a:ext uri="{9D8B030D-6E8A-4147-A177-3AD203B41FA5}">
                      <a16:colId xmlns:a16="http://schemas.microsoft.com/office/drawing/2014/main" val="961027975"/>
                    </a:ext>
                  </a:extLst>
                </a:gridCol>
                <a:gridCol w="5713850">
                  <a:extLst>
                    <a:ext uri="{9D8B030D-6E8A-4147-A177-3AD203B41FA5}">
                      <a16:colId xmlns:a16="http://schemas.microsoft.com/office/drawing/2014/main" val="470815917"/>
                    </a:ext>
                  </a:extLst>
                </a:gridCol>
              </a:tblGrid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Jabatan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Akademik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Pangkat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dan Gol/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ruang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462736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Maret 1999</a:t>
                      </a:r>
                      <a:endParaRPr lang="id-ID" sz="3200" kern="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CPNS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Muda (III/a)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4387488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PNS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Muda (III/a)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3304011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Asisten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Ahi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Muda (III/a)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923086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 Muda Tingkat I(III/b)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3366898"/>
                  </a:ext>
                </a:extLst>
              </a:tr>
              <a:tr h="43499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2005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Lektor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</a:t>
                      </a:r>
                      <a:r>
                        <a:rPr lang="en-US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(III/c)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696740"/>
                  </a:ext>
                </a:extLst>
              </a:tr>
              <a:tr h="204136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2007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>
                    <a:solidFill>
                      <a:schemeClr val="accent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Penata  Tingkat I (III/d)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847749"/>
                  </a:ext>
                </a:extLst>
              </a:tr>
              <a:tr h="4362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2007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512402"/>
                  </a:ext>
                </a:extLst>
              </a:tr>
              <a:tr h="4349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</a:t>
                      </a:r>
                      <a:r>
                        <a:rPr lang="pt-BR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pt-BR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Lektor Kepala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Pembina ( IV/a)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6272564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April 2012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Pembina  Tingkat I (IV/b)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503829"/>
                  </a:ext>
                </a:extLst>
              </a:tr>
              <a:tr h="792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Oktober 2015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68580" marR="68580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32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Pembina  Utama Muda (IV/c)</a:t>
                      </a:r>
                      <a:endParaRPr lang="id-ID" sz="32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662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76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4" name="Freeform 4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9309">
            <a:off x="-6938940" y="-476099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3821" y="2957484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575504">
            <a:off x="13144476" y="2730014"/>
            <a:ext cx="1491727" cy="1612678"/>
          </a:xfrm>
          <a:custGeom>
            <a:avLst/>
            <a:gdLst/>
            <a:ahLst/>
            <a:cxnLst/>
            <a:rect l="l" t="t" r="r" b="b"/>
            <a:pathLst>
              <a:path w="1491727" h="1612678">
                <a:moveTo>
                  <a:pt x="0" y="0"/>
                </a:moveTo>
                <a:lnTo>
                  <a:pt x="1491727" y="0"/>
                </a:lnTo>
                <a:lnTo>
                  <a:pt x="1491727" y="1612679"/>
                </a:lnTo>
                <a:lnTo>
                  <a:pt x="0" y="16126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7782">
            <a:off x="-350241" y="5691656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4" y="0"/>
                </a:lnTo>
                <a:lnTo>
                  <a:pt x="5061704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64252">
            <a:off x="15783935" y="-374623"/>
            <a:ext cx="2266367" cy="2806646"/>
          </a:xfrm>
          <a:custGeom>
            <a:avLst/>
            <a:gdLst/>
            <a:ahLst/>
            <a:cxnLst/>
            <a:rect l="l" t="t" r="r" b="b"/>
            <a:pathLst>
              <a:path w="2266367" h="2806646">
                <a:moveTo>
                  <a:pt x="0" y="0"/>
                </a:moveTo>
                <a:lnTo>
                  <a:pt x="2266367" y="0"/>
                </a:lnTo>
                <a:lnTo>
                  <a:pt x="2266367" y="2806646"/>
                </a:lnTo>
                <a:lnTo>
                  <a:pt x="0" y="2806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927521" y="583219"/>
            <a:ext cx="12706899" cy="2714096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Rekam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ejak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Kepakaran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Dosen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id-ID" sz="4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Karya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Akademik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berdasarkan</a:t>
            </a:r>
            <a:r>
              <a:rPr lang="en-US" sz="4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Google Scholar</a:t>
            </a:r>
            <a:endParaRPr lang="id-ID" sz="44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-1258161">
            <a:off x="1698730" y="2409892"/>
            <a:ext cx="963763" cy="1095185"/>
          </a:xfrm>
          <a:custGeom>
            <a:avLst/>
            <a:gdLst/>
            <a:ahLst/>
            <a:cxnLst/>
            <a:rect l="l" t="t" r="r" b="b"/>
            <a:pathLst>
              <a:path w="963763" h="1095185">
                <a:moveTo>
                  <a:pt x="0" y="0"/>
                </a:moveTo>
                <a:lnTo>
                  <a:pt x="963763" y="0"/>
                </a:lnTo>
                <a:lnTo>
                  <a:pt x="963763" y="1095185"/>
                </a:lnTo>
                <a:lnTo>
                  <a:pt x="0" y="10951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B93542B3-927A-6C1E-179E-0B8CC344FC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7087342"/>
              </p:ext>
            </p:extLst>
          </p:nvPr>
        </p:nvGraphicFramePr>
        <p:xfrm>
          <a:off x="1662877" y="2724507"/>
          <a:ext cx="14911704" cy="57163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4306">
                  <a:extLst>
                    <a:ext uri="{9D8B030D-6E8A-4147-A177-3AD203B41FA5}">
                      <a16:colId xmlns:a16="http://schemas.microsoft.com/office/drawing/2014/main" val="3222600664"/>
                    </a:ext>
                  </a:extLst>
                </a:gridCol>
                <a:gridCol w="2667000">
                  <a:extLst>
                    <a:ext uri="{9D8B030D-6E8A-4147-A177-3AD203B41FA5}">
                      <a16:colId xmlns:a16="http://schemas.microsoft.com/office/drawing/2014/main" val="1972769913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65065544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881990911"/>
                    </a:ext>
                  </a:extLst>
                </a:gridCol>
                <a:gridCol w="2617828">
                  <a:extLst>
                    <a:ext uri="{9D8B030D-6E8A-4147-A177-3AD203B41FA5}">
                      <a16:colId xmlns:a16="http://schemas.microsoft.com/office/drawing/2014/main" val="730766478"/>
                    </a:ext>
                  </a:extLst>
                </a:gridCol>
                <a:gridCol w="2868570">
                  <a:extLst>
                    <a:ext uri="{9D8B030D-6E8A-4147-A177-3AD203B41FA5}">
                      <a16:colId xmlns:a16="http://schemas.microsoft.com/office/drawing/2014/main" val="571091334"/>
                    </a:ext>
                  </a:extLst>
                </a:gridCol>
              </a:tblGrid>
              <a:tr h="8187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Karya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Karya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Tahun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Karya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22061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775237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057395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2009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324969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2014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2010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738266"/>
                  </a:ext>
                </a:extLst>
              </a:tr>
              <a:tr h="9795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2001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id-ID" sz="32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3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9742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</p:spPr>
      </p:sp>
      <p:sp>
        <p:nvSpPr>
          <p:cNvPr id="4" name="Freeform 4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159309">
            <a:off x="-6281208" y="-163985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03821" y="2957484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9" name="Freeform 9"/>
          <p:cNvSpPr/>
          <p:nvPr/>
        </p:nvSpPr>
        <p:spPr>
          <a:xfrm rot="6575504">
            <a:off x="13144476" y="2730014"/>
            <a:ext cx="1491727" cy="1612678"/>
          </a:xfrm>
          <a:custGeom>
            <a:avLst/>
            <a:gdLst/>
            <a:ahLst/>
            <a:cxnLst/>
            <a:rect l="l" t="t" r="r" b="b"/>
            <a:pathLst>
              <a:path w="1491727" h="1612678">
                <a:moveTo>
                  <a:pt x="0" y="0"/>
                </a:moveTo>
                <a:lnTo>
                  <a:pt x="1491727" y="0"/>
                </a:lnTo>
                <a:lnTo>
                  <a:pt x="1491727" y="1612679"/>
                </a:lnTo>
                <a:lnTo>
                  <a:pt x="0" y="16126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17782">
            <a:off x="-350241" y="5691656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4" y="0"/>
                </a:lnTo>
                <a:lnTo>
                  <a:pt x="5061704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64252">
            <a:off x="15783935" y="-374623"/>
            <a:ext cx="2266367" cy="2806646"/>
          </a:xfrm>
          <a:custGeom>
            <a:avLst/>
            <a:gdLst/>
            <a:ahLst/>
            <a:cxnLst/>
            <a:rect l="l" t="t" r="r" b="b"/>
            <a:pathLst>
              <a:path w="2266367" h="2806646">
                <a:moveTo>
                  <a:pt x="0" y="0"/>
                </a:moveTo>
                <a:lnTo>
                  <a:pt x="2266367" y="0"/>
                </a:lnTo>
                <a:lnTo>
                  <a:pt x="2266367" y="2806646"/>
                </a:lnTo>
                <a:lnTo>
                  <a:pt x="0" y="28066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7225314" y="-3860320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258161">
            <a:off x="1698730" y="2409892"/>
            <a:ext cx="963763" cy="1095185"/>
          </a:xfrm>
          <a:custGeom>
            <a:avLst/>
            <a:gdLst/>
            <a:ahLst/>
            <a:cxnLst/>
            <a:rect l="l" t="t" r="r" b="b"/>
            <a:pathLst>
              <a:path w="963763" h="1095185">
                <a:moveTo>
                  <a:pt x="0" y="0"/>
                </a:moveTo>
                <a:lnTo>
                  <a:pt x="963763" y="0"/>
                </a:lnTo>
                <a:lnTo>
                  <a:pt x="963763" y="1095185"/>
                </a:lnTo>
                <a:lnTo>
                  <a:pt x="0" y="10951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2B4037A-9814-6FC9-DB5D-0111DA2655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176" t="12484" r="30844" b="24878"/>
          <a:stretch/>
        </p:blipFill>
        <p:spPr>
          <a:xfrm>
            <a:off x="341342" y="176084"/>
            <a:ext cx="10029210" cy="5435460"/>
          </a:xfrm>
          <a:prstGeom prst="rect">
            <a:avLst/>
          </a:prstGeom>
        </p:spPr>
      </p:pic>
      <p:pic>
        <p:nvPicPr>
          <p:cNvPr id="3" name="Picture 15">
            <a:extLst>
              <a:ext uri="{FF2B5EF4-FFF2-40B4-BE49-F238E27FC236}">
                <a16:creationId xmlns:a16="http://schemas.microsoft.com/office/drawing/2014/main" id="{3BFDE5D2-81DF-2436-2002-029BC763AC7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131" t="16873" r="30672" b="31376"/>
          <a:stretch/>
        </p:blipFill>
        <p:spPr>
          <a:xfrm>
            <a:off x="6278015" y="4960856"/>
            <a:ext cx="11317289" cy="512936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967641" y="525190"/>
            <a:ext cx="8352718" cy="2541613"/>
          </a:xfrm>
          <a:custGeom>
            <a:avLst/>
            <a:gdLst/>
            <a:ahLst/>
            <a:cxnLst/>
            <a:rect l="l" t="t" r="r" b="b"/>
            <a:pathLst>
              <a:path w="8352718" h="2541613">
                <a:moveTo>
                  <a:pt x="0" y="0"/>
                </a:moveTo>
                <a:lnTo>
                  <a:pt x="8352718" y="0"/>
                </a:lnTo>
                <a:lnTo>
                  <a:pt x="8352718" y="2541613"/>
                </a:lnTo>
                <a:lnTo>
                  <a:pt x="0" y="254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159309">
            <a:off x="-6281208" y="-163985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935708" y="-5179504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225314" y="-3860320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4"/>
                </a:lnTo>
                <a:lnTo>
                  <a:pt x="0" y="62082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29486">
            <a:off x="15338824" y="589210"/>
            <a:ext cx="1882946" cy="2331822"/>
          </a:xfrm>
          <a:custGeom>
            <a:avLst/>
            <a:gdLst/>
            <a:ahLst/>
            <a:cxnLst/>
            <a:rect l="l" t="t" r="r" b="b"/>
            <a:pathLst>
              <a:path w="1882946" h="2331822">
                <a:moveTo>
                  <a:pt x="0" y="0"/>
                </a:moveTo>
                <a:lnTo>
                  <a:pt x="1882946" y="0"/>
                </a:lnTo>
                <a:lnTo>
                  <a:pt x="1882946" y="2331822"/>
                </a:lnTo>
                <a:lnTo>
                  <a:pt x="0" y="23318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65061">
            <a:off x="7674792" y="8306645"/>
            <a:ext cx="14060361" cy="2337535"/>
          </a:xfrm>
          <a:custGeom>
            <a:avLst/>
            <a:gdLst/>
            <a:ahLst/>
            <a:cxnLst/>
            <a:rect l="l" t="t" r="r" b="b"/>
            <a:pathLst>
              <a:path w="14060361" h="2337535">
                <a:moveTo>
                  <a:pt x="0" y="0"/>
                </a:moveTo>
                <a:lnTo>
                  <a:pt x="14060361" y="0"/>
                </a:lnTo>
                <a:lnTo>
                  <a:pt x="14060361" y="2337535"/>
                </a:lnTo>
                <a:lnTo>
                  <a:pt x="0" y="2337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45102">
            <a:off x="9142716" y="8159437"/>
            <a:ext cx="11124513" cy="4255126"/>
          </a:xfrm>
          <a:custGeom>
            <a:avLst/>
            <a:gdLst/>
            <a:ahLst/>
            <a:cxnLst/>
            <a:rect l="l" t="t" r="r" b="b"/>
            <a:pathLst>
              <a:path w="11124513" h="4255126">
                <a:moveTo>
                  <a:pt x="0" y="0"/>
                </a:moveTo>
                <a:lnTo>
                  <a:pt x="11124513" y="0"/>
                </a:lnTo>
                <a:lnTo>
                  <a:pt x="11124513" y="4255126"/>
                </a:lnTo>
                <a:lnTo>
                  <a:pt x="0" y="42551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942973" y="5143500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0"/>
                </a:lnTo>
                <a:lnTo>
                  <a:pt x="0" y="5107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03821" y="3439088"/>
            <a:ext cx="13280359" cy="5819212"/>
          </a:xfrm>
          <a:custGeom>
            <a:avLst/>
            <a:gdLst/>
            <a:ahLst/>
            <a:cxnLst/>
            <a:rect l="l" t="t" r="r" b="b"/>
            <a:pathLst>
              <a:path w="13280359" h="5819212">
                <a:moveTo>
                  <a:pt x="0" y="0"/>
                </a:moveTo>
                <a:lnTo>
                  <a:pt x="13280358" y="0"/>
                </a:lnTo>
                <a:lnTo>
                  <a:pt x="13280358" y="5819212"/>
                </a:lnTo>
                <a:lnTo>
                  <a:pt x="0" y="581921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</p:sp>
      <p:sp>
        <p:nvSpPr>
          <p:cNvPr id="13" name="Freeform 13"/>
          <p:cNvSpPr/>
          <p:nvPr/>
        </p:nvSpPr>
        <p:spPr>
          <a:xfrm rot="-1571199">
            <a:off x="517395" y="6562387"/>
            <a:ext cx="2336163" cy="2888241"/>
          </a:xfrm>
          <a:custGeom>
            <a:avLst/>
            <a:gdLst/>
            <a:ahLst/>
            <a:cxnLst/>
            <a:rect l="l" t="t" r="r" b="b"/>
            <a:pathLst>
              <a:path w="2336163" h="2888241">
                <a:moveTo>
                  <a:pt x="0" y="0"/>
                </a:moveTo>
                <a:lnTo>
                  <a:pt x="2336163" y="0"/>
                </a:lnTo>
                <a:lnTo>
                  <a:pt x="2336163" y="2888241"/>
                </a:lnTo>
                <a:lnTo>
                  <a:pt x="0" y="2888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875B0C28-4B3B-1EA9-408F-146F26CCB9E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905" t="17708" r="31126" b="19792"/>
          <a:stretch/>
        </p:blipFill>
        <p:spPr>
          <a:xfrm>
            <a:off x="715740" y="46098"/>
            <a:ext cx="10032502" cy="5510949"/>
          </a:xfrm>
          <a:prstGeom prst="rect">
            <a:avLst/>
          </a:prstGeo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1B910E4F-D6AB-9116-CDA7-909FFD3B8CF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4905" t="16666" r="30673" b="29313"/>
          <a:stretch/>
        </p:blipFill>
        <p:spPr>
          <a:xfrm>
            <a:off x="6146398" y="4860485"/>
            <a:ext cx="11160772" cy="5261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409351">
            <a:off x="6576390" y="7651865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01293" y="6697367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5"/>
                </a:lnTo>
                <a:lnTo>
                  <a:pt x="0" y="620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329382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3862517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17782">
            <a:off x="-1108882" y="5691656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3" y="0"/>
                </a:lnTo>
                <a:lnTo>
                  <a:pt x="5061703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076179" y="1028700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8" y="0"/>
                </a:lnTo>
                <a:lnTo>
                  <a:pt x="7447418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915275">
            <a:off x="15357460" y="-1495416"/>
            <a:ext cx="4235915" cy="4322362"/>
          </a:xfrm>
          <a:custGeom>
            <a:avLst/>
            <a:gdLst/>
            <a:ahLst/>
            <a:cxnLst/>
            <a:rect l="l" t="t" r="r" b="b"/>
            <a:pathLst>
              <a:path w="4235915" h="4322362">
                <a:moveTo>
                  <a:pt x="0" y="0"/>
                </a:moveTo>
                <a:lnTo>
                  <a:pt x="4235915" y="0"/>
                </a:lnTo>
                <a:lnTo>
                  <a:pt x="4235915" y="4322363"/>
                </a:lnTo>
                <a:lnTo>
                  <a:pt x="0" y="43223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89653" y="5403606"/>
            <a:ext cx="3345027" cy="5107200"/>
          </a:xfrm>
          <a:custGeom>
            <a:avLst/>
            <a:gdLst/>
            <a:ahLst/>
            <a:cxnLst/>
            <a:rect l="l" t="t" r="r" b="b"/>
            <a:pathLst>
              <a:path w="3345027" h="5107200">
                <a:moveTo>
                  <a:pt x="0" y="0"/>
                </a:moveTo>
                <a:lnTo>
                  <a:pt x="3345027" y="0"/>
                </a:lnTo>
                <a:lnTo>
                  <a:pt x="3345027" y="5107201"/>
                </a:lnTo>
                <a:lnTo>
                  <a:pt x="0" y="51072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1" name="Picture 14">
            <a:extLst>
              <a:ext uri="{FF2B5EF4-FFF2-40B4-BE49-F238E27FC236}">
                <a16:creationId xmlns:a16="http://schemas.microsoft.com/office/drawing/2014/main" id="{EB0305D0-A395-05AE-BCB8-DF9429927734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077" t="14639" r="31639" b="29848"/>
          <a:stretch/>
        </p:blipFill>
        <p:spPr>
          <a:xfrm>
            <a:off x="1089483" y="-111903"/>
            <a:ext cx="10768195" cy="5396041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DED257D9-3592-256E-8C7F-F31C66D19F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905" t="16667" r="30088" b="26616"/>
          <a:stretch/>
        </p:blipFill>
        <p:spPr>
          <a:xfrm>
            <a:off x="5666275" y="4719144"/>
            <a:ext cx="11578874" cy="567975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409351">
            <a:off x="6879847" y="8097153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82952">
            <a:off x="-5728498" y="6296781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5"/>
                </a:lnTo>
                <a:lnTo>
                  <a:pt x="0" y="620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329382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</p:spPr>
      </p:sp>
      <p:sp>
        <p:nvSpPr>
          <p:cNvPr id="6" name="Freeform 6"/>
          <p:cNvSpPr/>
          <p:nvPr/>
        </p:nvSpPr>
        <p:spPr>
          <a:xfrm rot="5400000">
            <a:off x="3862517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1028700" y="868118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8" y="0"/>
                </a:lnTo>
                <a:lnTo>
                  <a:pt x="7447418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024200">
            <a:off x="16580447" y="853603"/>
            <a:ext cx="2336163" cy="2888241"/>
          </a:xfrm>
          <a:custGeom>
            <a:avLst/>
            <a:gdLst/>
            <a:ahLst/>
            <a:cxnLst/>
            <a:rect l="l" t="t" r="r" b="b"/>
            <a:pathLst>
              <a:path w="2336163" h="2888241">
                <a:moveTo>
                  <a:pt x="0" y="0"/>
                </a:moveTo>
                <a:lnTo>
                  <a:pt x="2336163" y="0"/>
                </a:lnTo>
                <a:lnTo>
                  <a:pt x="2336163" y="2888241"/>
                </a:lnTo>
                <a:lnTo>
                  <a:pt x="0" y="2888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328607">
            <a:off x="16109839" y="7515976"/>
            <a:ext cx="3355087" cy="3423558"/>
          </a:xfrm>
          <a:custGeom>
            <a:avLst/>
            <a:gdLst/>
            <a:ahLst/>
            <a:cxnLst/>
            <a:rect l="l" t="t" r="r" b="b"/>
            <a:pathLst>
              <a:path w="3355087" h="3423558">
                <a:moveTo>
                  <a:pt x="0" y="0"/>
                </a:moveTo>
                <a:lnTo>
                  <a:pt x="3355087" y="0"/>
                </a:lnTo>
                <a:lnTo>
                  <a:pt x="3355087" y="3423558"/>
                </a:lnTo>
                <a:lnTo>
                  <a:pt x="0" y="342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299893" y="5467849"/>
            <a:ext cx="3552574" cy="4333327"/>
          </a:xfrm>
          <a:custGeom>
            <a:avLst/>
            <a:gdLst/>
            <a:ahLst/>
            <a:cxnLst/>
            <a:rect l="l" t="t" r="r" b="b"/>
            <a:pathLst>
              <a:path w="3552574" h="4333327">
                <a:moveTo>
                  <a:pt x="3552573" y="0"/>
                </a:moveTo>
                <a:lnTo>
                  <a:pt x="0" y="0"/>
                </a:lnTo>
                <a:lnTo>
                  <a:pt x="0" y="4333327"/>
                </a:lnTo>
                <a:lnTo>
                  <a:pt x="3552573" y="4333327"/>
                </a:lnTo>
                <a:lnTo>
                  <a:pt x="3552573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866662E6-5327-61F4-33CB-511A5EDA1B2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631" t="17050" r="30087" b="31376"/>
          <a:stretch/>
        </p:blipFill>
        <p:spPr>
          <a:xfrm>
            <a:off x="1312870" y="-54798"/>
            <a:ext cx="11644540" cy="5252640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D5B9D6B2-0330-4717-A95E-936EFB295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6076" t="16667" r="31173" b="33011"/>
          <a:stretch/>
        </p:blipFill>
        <p:spPr>
          <a:xfrm>
            <a:off x="6012037" y="4866909"/>
            <a:ext cx="11644540" cy="525018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409351">
            <a:off x="7135451" y="8097153"/>
            <a:ext cx="16230600" cy="2698337"/>
          </a:xfrm>
          <a:custGeom>
            <a:avLst/>
            <a:gdLst/>
            <a:ahLst/>
            <a:cxnLst/>
            <a:rect l="l" t="t" r="r" b="b"/>
            <a:pathLst>
              <a:path w="16230600" h="2698337">
                <a:moveTo>
                  <a:pt x="0" y="0"/>
                </a:moveTo>
                <a:lnTo>
                  <a:pt x="16230600" y="0"/>
                </a:lnTo>
                <a:lnTo>
                  <a:pt x="16230600" y="2698337"/>
                </a:lnTo>
                <a:lnTo>
                  <a:pt x="0" y="26983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82952">
            <a:off x="-5728498" y="6296781"/>
            <a:ext cx="16230600" cy="6208204"/>
          </a:xfrm>
          <a:custGeom>
            <a:avLst/>
            <a:gdLst/>
            <a:ahLst/>
            <a:cxnLst/>
            <a:rect l="l" t="t" r="r" b="b"/>
            <a:pathLst>
              <a:path w="16230600" h="6208204">
                <a:moveTo>
                  <a:pt x="0" y="0"/>
                </a:moveTo>
                <a:lnTo>
                  <a:pt x="16230600" y="0"/>
                </a:lnTo>
                <a:lnTo>
                  <a:pt x="16230600" y="6208205"/>
                </a:lnTo>
                <a:lnTo>
                  <a:pt x="0" y="62082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10329382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</p:sp>
      <p:sp>
        <p:nvSpPr>
          <p:cNvPr id="6" name="Freeform 6"/>
          <p:cNvSpPr/>
          <p:nvPr/>
        </p:nvSpPr>
        <p:spPr>
          <a:xfrm rot="-5708293">
            <a:off x="15594547" y="7689105"/>
            <a:ext cx="3355087" cy="3423558"/>
          </a:xfrm>
          <a:custGeom>
            <a:avLst/>
            <a:gdLst/>
            <a:ahLst/>
            <a:cxnLst/>
            <a:rect l="l" t="t" r="r" b="b"/>
            <a:pathLst>
              <a:path w="3355087" h="3423558">
                <a:moveTo>
                  <a:pt x="0" y="0"/>
                </a:moveTo>
                <a:lnTo>
                  <a:pt x="3355087" y="0"/>
                </a:lnTo>
                <a:lnTo>
                  <a:pt x="3355087" y="3423558"/>
                </a:lnTo>
                <a:lnTo>
                  <a:pt x="0" y="34235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3862517" y="1491939"/>
            <a:ext cx="6340251" cy="7951820"/>
          </a:xfrm>
          <a:custGeom>
            <a:avLst/>
            <a:gdLst/>
            <a:ahLst/>
            <a:cxnLst/>
            <a:rect l="l" t="t" r="r" b="b"/>
            <a:pathLst>
              <a:path w="6340251" h="7951820">
                <a:moveTo>
                  <a:pt x="0" y="0"/>
                </a:moveTo>
                <a:lnTo>
                  <a:pt x="6340251" y="0"/>
                </a:lnTo>
                <a:lnTo>
                  <a:pt x="6340251" y="7951820"/>
                </a:lnTo>
                <a:lnTo>
                  <a:pt x="0" y="79518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</p:sp>
      <p:sp>
        <p:nvSpPr>
          <p:cNvPr id="8" name="Freeform 8"/>
          <p:cNvSpPr/>
          <p:nvPr/>
        </p:nvSpPr>
        <p:spPr>
          <a:xfrm>
            <a:off x="1028700" y="868118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8" y="0"/>
                </a:lnTo>
                <a:lnTo>
                  <a:pt x="7447418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88933">
            <a:off x="-872280" y="6392860"/>
            <a:ext cx="5162846" cy="3903763"/>
          </a:xfrm>
          <a:custGeom>
            <a:avLst/>
            <a:gdLst/>
            <a:ahLst/>
            <a:cxnLst/>
            <a:rect l="l" t="t" r="r" b="b"/>
            <a:pathLst>
              <a:path w="5162846" h="3903763">
                <a:moveTo>
                  <a:pt x="0" y="0"/>
                </a:moveTo>
                <a:lnTo>
                  <a:pt x="5162846" y="0"/>
                </a:lnTo>
                <a:lnTo>
                  <a:pt x="5162846" y="3903762"/>
                </a:lnTo>
                <a:lnTo>
                  <a:pt x="0" y="3903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5989">
            <a:off x="15677689" y="864753"/>
            <a:ext cx="2349573" cy="2865941"/>
          </a:xfrm>
          <a:custGeom>
            <a:avLst/>
            <a:gdLst/>
            <a:ahLst/>
            <a:cxnLst/>
            <a:rect l="l" t="t" r="r" b="b"/>
            <a:pathLst>
              <a:path w="2349573" h="2865941">
                <a:moveTo>
                  <a:pt x="0" y="0"/>
                </a:moveTo>
                <a:lnTo>
                  <a:pt x="2349573" y="0"/>
                </a:lnTo>
                <a:lnTo>
                  <a:pt x="2349573" y="2865941"/>
                </a:lnTo>
                <a:lnTo>
                  <a:pt x="0" y="28659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EB9FA125-E16E-AB39-466C-F37EDECD346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42" t="16303" r="31126" b="36459"/>
          <a:stretch/>
        </p:blipFill>
        <p:spPr>
          <a:xfrm>
            <a:off x="1796791" y="134350"/>
            <a:ext cx="10393533" cy="43109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29E377-42AD-0706-CD0D-B1ADD31133E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490" t="17708" r="29502" b="31250"/>
          <a:stretch/>
        </p:blipFill>
        <p:spPr>
          <a:xfrm>
            <a:off x="6801692" y="3890381"/>
            <a:ext cx="10437014" cy="4607331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D295467E-BE94-B9BA-8B5E-A4D33ECE6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901" t="17708" r="32805" b="58853"/>
          <a:stretch/>
        </p:blipFill>
        <p:spPr>
          <a:xfrm>
            <a:off x="1902715" y="8043976"/>
            <a:ext cx="9492959" cy="204101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9425326" y="1649434"/>
            <a:ext cx="6538344" cy="8200264"/>
          </a:xfrm>
          <a:custGeom>
            <a:avLst/>
            <a:gdLst/>
            <a:ahLst/>
            <a:cxnLst/>
            <a:rect l="l" t="t" r="r" b="b"/>
            <a:pathLst>
              <a:path w="6538344" h="8200264">
                <a:moveTo>
                  <a:pt x="0" y="0"/>
                </a:moveTo>
                <a:lnTo>
                  <a:pt x="6538343" y="0"/>
                </a:lnTo>
                <a:lnTo>
                  <a:pt x="6538343" y="8200264"/>
                </a:lnTo>
                <a:lnTo>
                  <a:pt x="0" y="820026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</p:spPr>
      </p:sp>
      <p:sp>
        <p:nvSpPr>
          <p:cNvPr id="4" name="Freeform 4"/>
          <p:cNvSpPr/>
          <p:nvPr/>
        </p:nvSpPr>
        <p:spPr>
          <a:xfrm>
            <a:off x="4783321" y="-350776"/>
            <a:ext cx="7447418" cy="2266143"/>
          </a:xfrm>
          <a:custGeom>
            <a:avLst/>
            <a:gdLst/>
            <a:ahLst/>
            <a:cxnLst/>
            <a:rect l="l" t="t" r="r" b="b"/>
            <a:pathLst>
              <a:path w="7447418" h="2266143">
                <a:moveTo>
                  <a:pt x="0" y="0"/>
                </a:moveTo>
                <a:lnTo>
                  <a:pt x="7447419" y="0"/>
                </a:lnTo>
                <a:lnTo>
                  <a:pt x="7447419" y="2266143"/>
                </a:lnTo>
                <a:lnTo>
                  <a:pt x="0" y="2266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17642" y="5749566"/>
            <a:ext cx="2883315" cy="4402257"/>
          </a:xfrm>
          <a:custGeom>
            <a:avLst/>
            <a:gdLst/>
            <a:ahLst/>
            <a:cxnLst/>
            <a:rect l="l" t="t" r="r" b="b"/>
            <a:pathLst>
              <a:path w="2883315" h="4402257">
                <a:moveTo>
                  <a:pt x="0" y="0"/>
                </a:moveTo>
                <a:lnTo>
                  <a:pt x="2883316" y="0"/>
                </a:lnTo>
                <a:lnTo>
                  <a:pt x="2883316" y="4402258"/>
                </a:lnTo>
                <a:lnTo>
                  <a:pt x="0" y="44022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778226">
            <a:off x="15853156" y="320238"/>
            <a:ext cx="1882946" cy="2331822"/>
          </a:xfrm>
          <a:custGeom>
            <a:avLst/>
            <a:gdLst/>
            <a:ahLst/>
            <a:cxnLst/>
            <a:rect l="l" t="t" r="r" b="b"/>
            <a:pathLst>
              <a:path w="1882946" h="2331822">
                <a:moveTo>
                  <a:pt x="0" y="0"/>
                </a:moveTo>
                <a:lnTo>
                  <a:pt x="1882946" y="0"/>
                </a:lnTo>
                <a:lnTo>
                  <a:pt x="1882946" y="2331822"/>
                </a:lnTo>
                <a:lnTo>
                  <a:pt x="0" y="2331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831955">
            <a:off x="-1208940" y="-675740"/>
            <a:ext cx="3355087" cy="3423558"/>
          </a:xfrm>
          <a:custGeom>
            <a:avLst/>
            <a:gdLst/>
            <a:ahLst/>
            <a:cxnLst/>
            <a:rect l="l" t="t" r="r" b="b"/>
            <a:pathLst>
              <a:path w="3355087" h="3423558">
                <a:moveTo>
                  <a:pt x="0" y="0"/>
                </a:moveTo>
                <a:lnTo>
                  <a:pt x="3355087" y="0"/>
                </a:lnTo>
                <a:lnTo>
                  <a:pt x="3355087" y="3423558"/>
                </a:lnTo>
                <a:lnTo>
                  <a:pt x="0" y="34235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845747" y="5141495"/>
            <a:ext cx="5061703" cy="4595344"/>
          </a:xfrm>
          <a:custGeom>
            <a:avLst/>
            <a:gdLst/>
            <a:ahLst/>
            <a:cxnLst/>
            <a:rect l="l" t="t" r="r" b="b"/>
            <a:pathLst>
              <a:path w="5061703" h="4595344">
                <a:moveTo>
                  <a:pt x="0" y="0"/>
                </a:moveTo>
                <a:lnTo>
                  <a:pt x="5061703" y="0"/>
                </a:lnTo>
                <a:lnTo>
                  <a:pt x="5061703" y="4595344"/>
                </a:lnTo>
                <a:lnTo>
                  <a:pt x="0" y="45953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583830D-D362-DAAB-E076-6B1265227ED1}"/>
              </a:ext>
            </a:extLst>
          </p:cNvPr>
          <p:cNvSpPr txBox="1"/>
          <p:nvPr/>
        </p:nvSpPr>
        <p:spPr>
          <a:xfrm>
            <a:off x="4144187" y="366214"/>
            <a:ext cx="7285813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8000" b="1" dirty="0" err="1">
                <a:solidFill>
                  <a:srgbClr val="5D3E18"/>
                </a:solidFill>
                <a:latin typeface="Times New Roman" panose="02020603050405020304" pitchFamily="18" charset="0"/>
                <a:ea typeface="Margin"/>
                <a:cs typeface="Times New Roman" panose="02020603050405020304" pitchFamily="18" charset="0"/>
                <a:sym typeface="Margin"/>
              </a:rPr>
              <a:t>Penelitian</a:t>
            </a:r>
            <a:endParaRPr lang="en-US" sz="8000" b="1" dirty="0">
              <a:solidFill>
                <a:srgbClr val="5D3E18"/>
              </a:solidFill>
              <a:latin typeface="Times New Roman" panose="02020603050405020304" pitchFamily="18" charset="0"/>
              <a:ea typeface="Margin"/>
              <a:cs typeface="Times New Roman" panose="02020603050405020304" pitchFamily="18" charset="0"/>
              <a:sym typeface="Margin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40031-1A03-D56C-E1FD-034C84F35A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861" t="26885" r="16032" b="22917"/>
          <a:stretch/>
        </p:blipFill>
        <p:spPr>
          <a:xfrm>
            <a:off x="2433001" y="1565414"/>
            <a:ext cx="9999626" cy="4083812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DD893F66-21DE-1AB8-A927-7CEE2A110BF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4276" t="23853" r="16188" b="12090"/>
          <a:stretch/>
        </p:blipFill>
        <p:spPr>
          <a:xfrm>
            <a:off x="6769947" y="5414896"/>
            <a:ext cx="10375053" cy="478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98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240</Words>
  <Application>Microsoft Office PowerPoint</Application>
  <PresentationFormat>Kustom</PresentationFormat>
  <Paragraphs>94</Paragraphs>
  <Slides>15</Slides>
  <Notes>0</Notes>
  <HiddenSlides>0</HiddenSlides>
  <MMClips>0</MMClips>
  <ScaleCrop>false</ScaleCrop>
  <HeadingPairs>
    <vt:vector size="6" baseType="variant">
      <vt:variant>
        <vt:lpstr>Font Dipakai</vt:lpstr>
      </vt:variant>
      <vt:variant>
        <vt:i4>6</vt:i4>
      </vt:variant>
      <vt:variant>
        <vt:lpstr>Tema</vt:lpstr>
      </vt:variant>
      <vt:variant>
        <vt:i4>1</vt:i4>
      </vt:variant>
      <vt:variant>
        <vt:lpstr>Judul Slide</vt:lpstr>
      </vt:variant>
      <vt:variant>
        <vt:i4>15</vt:i4>
      </vt:variant>
    </vt:vector>
  </HeadingPairs>
  <TitlesOfParts>
    <vt:vector size="22" baseType="lpstr">
      <vt:lpstr>Times New Roman</vt:lpstr>
      <vt:lpstr>Algerian</vt:lpstr>
      <vt:lpstr>Bernard MT Condensed</vt:lpstr>
      <vt:lpstr>Arial</vt:lpstr>
      <vt:lpstr>Margin</vt:lpstr>
      <vt:lpstr>Calibri</vt:lpstr>
      <vt:lpstr>Office Theme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  <vt:lpstr>Presentasi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Coklat aesthetic tugas kelompok presentasi</dc:title>
  <cp:lastModifiedBy>ASUS</cp:lastModifiedBy>
  <cp:revision>7</cp:revision>
  <dcterms:created xsi:type="dcterms:W3CDTF">2006-08-16T00:00:00Z</dcterms:created>
  <dcterms:modified xsi:type="dcterms:W3CDTF">2024-10-15T01:19:49Z</dcterms:modified>
  <dc:identifier>DAGQmH6vBow</dc:identifier>
</cp:coreProperties>
</file>